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5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8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6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0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5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4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5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19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3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01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DA48-C102-4126-B5D5-27245834E581}" type="datetimeFigureOut">
              <a:rPr lang="en-US" smtClean="0"/>
              <a:t>04-Oct-22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B321E-38E8-44FD-9C11-085629D0B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5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46662" y="152428"/>
            <a:ext cx="9130352" cy="873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/>
              <a:t>Software Update Guideline for Coolite2.0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368490" y="1218400"/>
            <a:ext cx="11505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1-Take copy all 6 files in USB directly, </a:t>
            </a:r>
            <a:r>
              <a:rPr lang="en-US" dirty="0">
                <a:latin typeface="Calibri" panose="020F0502020204030204" pitchFamily="34" charset="0"/>
              </a:rPr>
              <a:t>plug in the USB disk to the TV USB port. AC turn off TV ,and AC turn on TV , after about </a:t>
            </a:r>
            <a:r>
              <a:rPr lang="en-US" dirty="0" smtClean="0">
                <a:latin typeface="Calibri" panose="020F0502020204030204" pitchFamily="34" charset="0"/>
              </a:rPr>
              <a:t>5 </a:t>
            </a:r>
            <a:r>
              <a:rPr lang="en-US" dirty="0">
                <a:latin typeface="Calibri" panose="020F0502020204030204" pitchFamily="34" charset="0"/>
              </a:rPr>
              <a:t>secs, The </a:t>
            </a:r>
            <a:r>
              <a:rPr lang="en-US" dirty="0" smtClean="0">
                <a:latin typeface="Calibri" panose="020F0502020204030204" pitchFamily="34" charset="0"/>
              </a:rPr>
              <a:t>LED light </a:t>
            </a:r>
            <a:r>
              <a:rPr lang="en-US" dirty="0">
                <a:latin typeface="Calibri" panose="020F0502020204030204" pitchFamily="34" charset="0"/>
              </a:rPr>
              <a:t>start </a:t>
            </a:r>
            <a:r>
              <a:rPr lang="en-US" dirty="0" smtClean="0">
                <a:latin typeface="Calibri" panose="020F0502020204030204" pitchFamily="34" charset="0"/>
              </a:rPr>
              <a:t>blink </a:t>
            </a:r>
            <a:r>
              <a:rPr lang="en-US" dirty="0">
                <a:latin typeface="Calibri" panose="020F0502020204030204" pitchFamily="34" charset="0"/>
              </a:rPr>
              <a:t>and wait the upgrading process to the </a:t>
            </a:r>
            <a:r>
              <a:rPr lang="en-US" dirty="0" smtClean="0">
                <a:latin typeface="Calibri" panose="020F0502020204030204" pitchFamily="34" charset="0"/>
              </a:rPr>
              <a:t>end LED light stop blink and </a:t>
            </a:r>
            <a:r>
              <a:rPr lang="en-US" dirty="0">
                <a:latin typeface="Calibri" panose="020F0502020204030204" pitchFamily="34" charset="0"/>
              </a:rPr>
              <a:t>the TV will reboot automatically.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86049" y="2334245"/>
            <a:ext cx="3207224" cy="23941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13" y="2535029"/>
            <a:ext cx="2798895" cy="19925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30555" y="3426852"/>
            <a:ext cx="64690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2-Press </a:t>
            </a:r>
            <a:r>
              <a:rPr lang="en-US" dirty="0">
                <a:latin typeface="SimSun" panose="02010600030101010101" pitchFamily="2" charset="-122"/>
              </a:rPr>
              <a:t>“ </a:t>
            </a:r>
            <a:r>
              <a:rPr lang="en-US" dirty="0">
                <a:latin typeface="Calibri" panose="020F0502020204030204" pitchFamily="34" charset="0"/>
              </a:rPr>
              <a:t>Source-&gt;Left-&gt;Right-&gt;Left-&gt;Right </a:t>
            </a:r>
            <a:r>
              <a:rPr lang="en-US" dirty="0">
                <a:latin typeface="SimSun" panose="02010600030101010101" pitchFamily="2" charset="-122"/>
              </a:rPr>
              <a:t>” </a:t>
            </a:r>
            <a:r>
              <a:rPr lang="en-US" dirty="0">
                <a:latin typeface="Calibri" panose="020F0502020204030204" pitchFamily="34" charset="0"/>
              </a:rPr>
              <a:t>buttons in sequence to open Factory Menu, and factory menu will appears, and check software version you updated.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162" y="4728387"/>
            <a:ext cx="6820852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03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9552" y="327547"/>
            <a:ext cx="8625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Software Update Guideline for Coolite2.0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68740" y="1228299"/>
            <a:ext cx="10686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1-Take copy </a:t>
            </a:r>
            <a:r>
              <a:rPr lang="en-US" dirty="0">
                <a:latin typeface="Calibri" panose="020F0502020204030204" pitchFamily="34" charset="0"/>
              </a:rPr>
              <a:t>all 6 files in USB directly, plug in the USB disk to the TV USB port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en-US" dirty="0"/>
          </a:p>
          <a:p>
            <a:r>
              <a:rPr lang="en-US" dirty="0" smtClean="0"/>
              <a:t>2</a:t>
            </a:r>
            <a:r>
              <a:rPr lang="en-US" dirty="0"/>
              <a:t>. Press </a:t>
            </a:r>
            <a:r>
              <a:rPr lang="en-US" dirty="0" smtClean="0"/>
              <a:t>“HOME” </a:t>
            </a:r>
            <a:r>
              <a:rPr lang="en-US" dirty="0"/>
              <a:t>button of Remote control and move focus to </a:t>
            </a:r>
            <a:r>
              <a:rPr lang="en-US" b="1" dirty="0"/>
              <a:t>Setting</a:t>
            </a:r>
            <a:r>
              <a:rPr lang="en-US" dirty="0"/>
              <a:t>, Press “OK” to open</a:t>
            </a:r>
          </a:p>
          <a:p>
            <a:r>
              <a:rPr lang="en-US" dirty="0"/>
              <a:t>Setting page 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52" y="2569391"/>
            <a:ext cx="3725839" cy="11973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8741" y="3957429"/>
            <a:ext cx="848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Move focus to </a:t>
            </a:r>
            <a:r>
              <a:rPr lang="en-US" b="1" dirty="0"/>
              <a:t>Setup </a:t>
            </a:r>
            <a:r>
              <a:rPr lang="en-US" dirty="0" smtClean="0"/>
              <a:t>option, Press </a:t>
            </a:r>
            <a:r>
              <a:rPr lang="en-US" dirty="0"/>
              <a:t>“OK” to open Setup page 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46662" y="152428"/>
            <a:ext cx="9130352" cy="873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Calibri-Bold"/>
              </a:rPr>
              <a:t>Another way to update Software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372" y="3957429"/>
            <a:ext cx="3544551" cy="260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1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3414" y="321692"/>
            <a:ext cx="10258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Calibri" panose="020F0502020204030204" pitchFamily="34" charset="0"/>
              </a:rPr>
              <a:t>4.Move focus to </a:t>
            </a:r>
            <a:r>
              <a:rPr lang="en-US" b="1" i="0" u="none" strike="noStrike" baseline="0" dirty="0" smtClean="0">
                <a:latin typeface="Calibri-Bold"/>
              </a:rPr>
              <a:t>Advanced Option </a:t>
            </a:r>
            <a:r>
              <a:rPr lang="en-US" b="0" i="0" u="none" strike="noStrike" baseline="0" dirty="0" smtClean="0">
                <a:latin typeface="Calibri" panose="020F0502020204030204" pitchFamily="34" charset="0"/>
              </a:rPr>
              <a:t>, Press “OK” to open Advanced Option page 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10" y="691024"/>
            <a:ext cx="4786788" cy="32072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2833" y="4267581"/>
            <a:ext cx="10449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Calibri" panose="020F0502020204030204" pitchFamily="34" charset="0"/>
              </a:rPr>
              <a:t>5.Move focus to </a:t>
            </a:r>
            <a:r>
              <a:rPr lang="en-US" b="1" i="0" u="none" strike="noStrike" baseline="0" dirty="0" smtClean="0">
                <a:latin typeface="Calibri-Bold"/>
              </a:rPr>
              <a:t>Software Update(USB) </a:t>
            </a:r>
            <a:r>
              <a:rPr lang="en-US" b="0" i="0" u="none" strike="noStrike" baseline="0" dirty="0" smtClean="0">
                <a:latin typeface="Calibri" panose="020F0502020204030204" pitchFamily="34" charset="0"/>
              </a:rPr>
              <a:t>Option , Press “OK” to confirm, Select “Yes” to start .</a:t>
            </a:r>
          </a:p>
          <a:p>
            <a:r>
              <a:rPr lang="en-US" b="0" i="0" u="none" strike="noStrike" baseline="0" dirty="0" smtClean="0">
                <a:latin typeface="Calibri" panose="020F0502020204030204" pitchFamily="34" charset="0"/>
              </a:rPr>
              <a:t>-&gt;Software Update(USB)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32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70" y="225478"/>
            <a:ext cx="4062776" cy="2950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666" y="342606"/>
            <a:ext cx="6614908" cy="248789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6270" y="3296904"/>
            <a:ext cx="89077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Calibri" panose="020F0502020204030204" pitchFamily="34" charset="0"/>
              </a:rPr>
              <a:t>6. Waiting the upgrading to the end </a:t>
            </a:r>
            <a:r>
              <a:rPr lang="en-US" dirty="0" smtClean="0">
                <a:latin typeface="SimSun" panose="02010600030101010101" pitchFamily="2" charset="-122"/>
              </a:rPr>
              <a:t>, </a:t>
            </a:r>
            <a:r>
              <a:rPr lang="en-US" b="0" i="0" u="none" strike="noStrike" baseline="0" dirty="0" smtClean="0">
                <a:latin typeface="Calibri" panose="020F0502020204030204" pitchFamily="34" charset="0"/>
              </a:rPr>
              <a:t>the TV will reboot automatically 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083" y="3698942"/>
            <a:ext cx="6273594" cy="282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22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227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SimSun</vt:lpstr>
      <vt:lpstr>Arial</vt:lpstr>
      <vt:lpstr>Calibri</vt:lpstr>
      <vt:lpstr>Calibri Light</vt:lpstr>
      <vt:lpstr>Calibri-Bold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8</cp:revision>
  <dcterms:created xsi:type="dcterms:W3CDTF">2022-10-03T12:54:37Z</dcterms:created>
  <dcterms:modified xsi:type="dcterms:W3CDTF">2022-10-04T12:59:26Z</dcterms:modified>
</cp:coreProperties>
</file>