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2204E-AB2C-441A-825F-248E3B355FE7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66B9B-AAF3-4B44-8559-30CE1393745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72528" cy="685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Up Arrow 3"/>
          <p:cNvSpPr/>
          <p:nvPr/>
        </p:nvSpPr>
        <p:spPr>
          <a:xfrm>
            <a:off x="6572264" y="4071942"/>
            <a:ext cx="428628" cy="10001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72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Left Arrow 2"/>
          <p:cNvSpPr/>
          <p:nvPr/>
        </p:nvSpPr>
        <p:spPr>
          <a:xfrm>
            <a:off x="2285984" y="1285860"/>
            <a:ext cx="2428892" cy="3314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01090" cy="680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Left Arrow 2"/>
          <p:cNvSpPr/>
          <p:nvPr/>
        </p:nvSpPr>
        <p:spPr>
          <a:xfrm>
            <a:off x="1785918" y="2143116"/>
            <a:ext cx="2071702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429652" cy="6743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Left Arrow 2"/>
          <p:cNvSpPr/>
          <p:nvPr/>
        </p:nvSpPr>
        <p:spPr>
          <a:xfrm>
            <a:off x="5143504" y="4143380"/>
            <a:ext cx="171451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286380" y="3357562"/>
            <a:ext cx="1857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Check for Pen drive then Click Ok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</Words>
  <Application>Microsoft Office PowerPoint</Application>
  <PresentationFormat>On-screen Show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Cord-13</dc:creator>
  <cp:lastModifiedBy>Cord-13</cp:lastModifiedBy>
  <cp:revision>2</cp:revision>
  <dcterms:created xsi:type="dcterms:W3CDTF">2022-12-07T05:59:23Z</dcterms:created>
  <dcterms:modified xsi:type="dcterms:W3CDTF">2022-12-07T06:13:17Z</dcterms:modified>
</cp:coreProperties>
</file>