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59"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A565D-F953-28A1-55F8-1B5455C948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777AD5D-3D76-339A-4C32-837D2864A6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F77C111-EDCB-D189-4508-12B792CA7272}"/>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5" name="Footer Placeholder 4">
            <a:extLst>
              <a:ext uri="{FF2B5EF4-FFF2-40B4-BE49-F238E27FC236}">
                <a16:creationId xmlns:a16="http://schemas.microsoft.com/office/drawing/2014/main" id="{C891E693-ED86-98AC-6DE0-1EEEF679FD2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446BE52-C2E6-B921-0448-67B05C330B54}"/>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3736867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6A75B-4FAA-4CB0-5CD4-D26C28CD961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8ABAAC4-6F06-0144-5A7D-43A99830CF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C22D544-C1F1-AE61-8505-8E6DE8EC52F5}"/>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5" name="Footer Placeholder 4">
            <a:extLst>
              <a:ext uri="{FF2B5EF4-FFF2-40B4-BE49-F238E27FC236}">
                <a16:creationId xmlns:a16="http://schemas.microsoft.com/office/drawing/2014/main" id="{3BFCE3C3-A056-7F34-C4D8-48D7A90C3B8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B9A6CEF-3C1B-3FE5-45C9-DA27C3795A1B}"/>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1832447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BD3AB8-A94A-18BA-ADA9-A3D856CD43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1AACB9B-F2F3-46CF-C9A6-9E118E3516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8D149B8-E720-5921-62C7-7D9135F87EE4}"/>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5" name="Footer Placeholder 4">
            <a:extLst>
              <a:ext uri="{FF2B5EF4-FFF2-40B4-BE49-F238E27FC236}">
                <a16:creationId xmlns:a16="http://schemas.microsoft.com/office/drawing/2014/main" id="{A9BE5D4E-D02D-4000-523E-F9FBDBBFDA3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8C7E902-F113-A9F4-57FD-B0D353A4AB50}"/>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139879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C81AE-EE15-923E-4CB4-4C1EE9A11EC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A70D4E0-F3D3-2F78-18FE-0BAC09494B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CD87F0A-0C6E-335F-13B1-5611E9B010AE}"/>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5" name="Footer Placeholder 4">
            <a:extLst>
              <a:ext uri="{FF2B5EF4-FFF2-40B4-BE49-F238E27FC236}">
                <a16:creationId xmlns:a16="http://schemas.microsoft.com/office/drawing/2014/main" id="{52D860CD-DF4C-2B20-50A9-B4E5B58ABF0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24B9FB9-16F6-C4AE-28DE-648A1FEB0138}"/>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425747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83E2B-938B-ADA3-E7B1-307ED88C27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8076218-481A-FD05-22CC-F37153840F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2BEA12-1501-2BD4-7A0C-1D2D595DB37D}"/>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5" name="Footer Placeholder 4">
            <a:extLst>
              <a:ext uri="{FF2B5EF4-FFF2-40B4-BE49-F238E27FC236}">
                <a16:creationId xmlns:a16="http://schemas.microsoft.com/office/drawing/2014/main" id="{3FFFAB57-0037-DD8E-E894-F142FA671DC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2E9F7A3-9C27-905D-15A5-5E8E6CFD071A}"/>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3651193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C1A5B-E9AE-5E37-E78C-21B970C176E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9CE5F07-D228-DEEE-FF05-300844D634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BF2C9A4-16EA-3223-FE2E-132E8664C1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18CA9A6-6C4D-86E9-BB68-C78930F4C404}"/>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6" name="Footer Placeholder 5">
            <a:extLst>
              <a:ext uri="{FF2B5EF4-FFF2-40B4-BE49-F238E27FC236}">
                <a16:creationId xmlns:a16="http://schemas.microsoft.com/office/drawing/2014/main" id="{755BF4C1-46D4-DE06-B4A0-9EBE366B5EC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99B238A-A95C-5C9F-A35F-A1EE92A1A7C5}"/>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217919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E03D4-6443-8625-5EE3-42649BC65ED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AF8138A-32DA-ACBF-320F-2ACFEB57FF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FBECD1-B052-2CDC-4E10-AA6092C0FE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0EFBE86-270C-DD84-875C-555D75ED7B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7D15EB-AE3C-2AE4-3ED9-08AACB71E8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A56675F-90D1-4FF6-9AF8-C5FE7F39CF19}"/>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8" name="Footer Placeholder 7">
            <a:extLst>
              <a:ext uri="{FF2B5EF4-FFF2-40B4-BE49-F238E27FC236}">
                <a16:creationId xmlns:a16="http://schemas.microsoft.com/office/drawing/2014/main" id="{A15A0938-27D2-9394-3E24-28976B1F003F}"/>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5C69CB4-F43F-877B-5C08-AA0DE17451CB}"/>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1184537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B2D3A-E322-3B74-0A14-D7A162BD5AD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3130A7C-EE4E-863B-21F8-CC2C2EE137D6}"/>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4" name="Footer Placeholder 3">
            <a:extLst>
              <a:ext uri="{FF2B5EF4-FFF2-40B4-BE49-F238E27FC236}">
                <a16:creationId xmlns:a16="http://schemas.microsoft.com/office/drawing/2014/main" id="{B31E6E86-3B9F-0254-46E3-168B4CA072D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7DA229B-B270-42E4-CECC-A874C2F08FE5}"/>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1592209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40D483-9FBB-0471-1E60-E04D5AD50367}"/>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3" name="Footer Placeholder 2">
            <a:extLst>
              <a:ext uri="{FF2B5EF4-FFF2-40B4-BE49-F238E27FC236}">
                <a16:creationId xmlns:a16="http://schemas.microsoft.com/office/drawing/2014/main" id="{21E5ECD3-D92D-971D-207A-D50BF02512D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F960711-BEFB-978D-5D03-9D262EEC44E3}"/>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1623267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C58A9-D26B-B0A6-5A87-B7F4451E8B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51E15B4-B041-A3C4-3291-B6DB99A9E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8CDF152-0C60-650F-3BBB-B885F2AD63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924D1E-074F-A987-CD93-9910DA61E903}"/>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6" name="Footer Placeholder 5">
            <a:extLst>
              <a:ext uri="{FF2B5EF4-FFF2-40B4-BE49-F238E27FC236}">
                <a16:creationId xmlns:a16="http://schemas.microsoft.com/office/drawing/2014/main" id="{C1DD8098-F926-CB7A-7275-DC9E27FAE39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CCA3247-ED00-5058-33BB-805B67EDA97D}"/>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2320144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DE3AB-286A-8F1F-02AC-6C1EF50A30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F250B0F-90DF-7331-198D-2BEA366134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45A0B7E-D861-89FD-F9A8-0DC4D4B412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64A371-D472-E5F1-CC4B-AA301D66B58F}"/>
              </a:ext>
            </a:extLst>
          </p:cNvPr>
          <p:cNvSpPr>
            <a:spLocks noGrp="1"/>
          </p:cNvSpPr>
          <p:nvPr>
            <p:ph type="dt" sz="half" idx="10"/>
          </p:nvPr>
        </p:nvSpPr>
        <p:spPr/>
        <p:txBody>
          <a:bodyPr/>
          <a:lstStyle/>
          <a:p>
            <a:fld id="{83EA5CC0-A5FD-4660-BE0F-C9AA5098C5B5}" type="datetimeFigureOut">
              <a:rPr lang="en-IN" smtClean="0"/>
              <a:t>01-06-2026</a:t>
            </a:fld>
            <a:endParaRPr lang="en-IN"/>
          </a:p>
        </p:txBody>
      </p:sp>
      <p:sp>
        <p:nvSpPr>
          <p:cNvPr id="6" name="Footer Placeholder 5">
            <a:extLst>
              <a:ext uri="{FF2B5EF4-FFF2-40B4-BE49-F238E27FC236}">
                <a16:creationId xmlns:a16="http://schemas.microsoft.com/office/drawing/2014/main" id="{8F86A7F2-B7AC-1E6C-5905-FB01FEE2ACD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6A770EA-F1B3-C35A-C0F2-81FEAF1C30C5}"/>
              </a:ext>
            </a:extLst>
          </p:cNvPr>
          <p:cNvSpPr>
            <a:spLocks noGrp="1"/>
          </p:cNvSpPr>
          <p:nvPr>
            <p:ph type="sldNum" sz="quarter" idx="12"/>
          </p:nvPr>
        </p:nvSpPr>
        <p:spPr/>
        <p:txBody>
          <a:bodyPr/>
          <a:lstStyle/>
          <a:p>
            <a:fld id="{9E7CCD25-8CEA-401F-9E83-FDE0C0169D1D}" type="slidenum">
              <a:rPr lang="en-IN" smtClean="0"/>
              <a:t>‹#›</a:t>
            </a:fld>
            <a:endParaRPr lang="en-IN"/>
          </a:p>
        </p:txBody>
      </p:sp>
    </p:spTree>
    <p:extLst>
      <p:ext uri="{BB962C8B-B14F-4D97-AF65-F5344CB8AC3E}">
        <p14:creationId xmlns:p14="http://schemas.microsoft.com/office/powerpoint/2010/main" val="1354050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FBA1F-29FB-7A38-1BA8-7F85D04368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8DB1C71-09C5-569B-E0F7-F029262ED2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E507714-0AA9-38F8-6AD7-BB06EA334B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A5CC0-A5FD-4660-BE0F-C9AA5098C5B5}" type="datetimeFigureOut">
              <a:rPr lang="en-IN" smtClean="0"/>
              <a:t>01-06-2026</a:t>
            </a:fld>
            <a:endParaRPr lang="en-IN"/>
          </a:p>
        </p:txBody>
      </p:sp>
      <p:sp>
        <p:nvSpPr>
          <p:cNvPr id="5" name="Footer Placeholder 4">
            <a:extLst>
              <a:ext uri="{FF2B5EF4-FFF2-40B4-BE49-F238E27FC236}">
                <a16:creationId xmlns:a16="http://schemas.microsoft.com/office/drawing/2014/main" id="{AB35AD85-BC4A-5ED2-62D2-40AF404E51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E3D9B88-07DA-7136-176A-E289BA6159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7CCD25-8CEA-401F-9E83-FDE0C0169D1D}" type="slidenum">
              <a:rPr lang="en-IN" smtClean="0"/>
              <a:t>‹#›</a:t>
            </a:fld>
            <a:endParaRPr lang="en-IN"/>
          </a:p>
        </p:txBody>
      </p:sp>
    </p:spTree>
    <p:extLst>
      <p:ext uri="{BB962C8B-B14F-4D97-AF65-F5344CB8AC3E}">
        <p14:creationId xmlns:p14="http://schemas.microsoft.com/office/powerpoint/2010/main" val="3822443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174B9-9391-313F-5E81-15B870E86F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08C642F-366F-81FE-ADB8-2BE38C3C9475}"/>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5" name="TextBox 4">
            <a:extLst>
              <a:ext uri="{FF2B5EF4-FFF2-40B4-BE49-F238E27FC236}">
                <a16:creationId xmlns:a16="http://schemas.microsoft.com/office/drawing/2014/main" id="{17477D66-AEE8-DC22-E9E0-5E3089E25705}"/>
              </a:ext>
            </a:extLst>
          </p:cNvPr>
          <p:cNvSpPr txBox="1"/>
          <p:nvPr/>
        </p:nvSpPr>
        <p:spPr>
          <a:xfrm>
            <a:off x="6096000" y="1635937"/>
            <a:ext cx="5372874" cy="3139321"/>
          </a:xfrm>
          <a:prstGeom prst="rect">
            <a:avLst/>
          </a:prstGeom>
          <a:noFill/>
          <a:ln>
            <a:solidFill>
              <a:schemeClr val="tx1"/>
            </a:solidFill>
          </a:ln>
        </p:spPr>
        <p:txBody>
          <a:bodyPr wrap="square" rtlCol="0">
            <a:spAutoFit/>
          </a:bodyPr>
          <a:lstStyle/>
          <a:p>
            <a:r>
              <a:rPr lang="en-US" b="1" dirty="0"/>
              <a:t>Required Accessories for OTA Update</a:t>
            </a:r>
          </a:p>
          <a:p>
            <a:r>
              <a:rPr lang="en-US" dirty="0"/>
              <a:t>The following accessories are required to perform the OTA update using the Google Remote:</a:t>
            </a:r>
          </a:p>
          <a:p>
            <a:endParaRPr lang="en-US" dirty="0"/>
          </a:p>
          <a:p>
            <a:r>
              <a:rPr lang="en-US" dirty="0"/>
              <a:t>1.Google Remote (as shown in the reference image)</a:t>
            </a:r>
          </a:p>
          <a:p>
            <a:r>
              <a:rPr lang="en-US" dirty="0"/>
              <a:t>2.Two AAA Batteries (for the Google Remote)</a:t>
            </a:r>
          </a:p>
          <a:p>
            <a:r>
              <a:rPr lang="en-US" dirty="0"/>
              <a:t>3.Mobile Phone with internet connectivity</a:t>
            </a:r>
          </a:p>
          <a:p>
            <a:endParaRPr lang="en-US" dirty="0"/>
          </a:p>
          <a:p>
            <a:endParaRPr lang="en-US" dirty="0"/>
          </a:p>
          <a:p>
            <a:r>
              <a:rPr lang="en-US" dirty="0"/>
              <a:t>Please ensure that all the above accessories are available before starting the OTA update process.</a:t>
            </a:r>
          </a:p>
        </p:txBody>
      </p:sp>
      <p:pic>
        <p:nvPicPr>
          <p:cNvPr id="7" name="Picture 6">
            <a:extLst>
              <a:ext uri="{FF2B5EF4-FFF2-40B4-BE49-F238E27FC236}">
                <a16:creationId xmlns:a16="http://schemas.microsoft.com/office/drawing/2014/main" id="{0AA21739-74E7-D4E0-7D17-E0CCED59057C}"/>
              </a:ext>
            </a:extLst>
          </p:cNvPr>
          <p:cNvPicPr>
            <a:picLocks noChangeAspect="1"/>
          </p:cNvPicPr>
          <p:nvPr/>
        </p:nvPicPr>
        <p:blipFill>
          <a:blip r:embed="rId2"/>
          <a:stretch>
            <a:fillRect/>
          </a:stretch>
        </p:blipFill>
        <p:spPr>
          <a:xfrm rot="16200000">
            <a:off x="937653" y="1104575"/>
            <a:ext cx="4858428" cy="4648849"/>
          </a:xfrm>
          <a:prstGeom prst="rect">
            <a:avLst/>
          </a:prstGeom>
        </p:spPr>
      </p:pic>
    </p:spTree>
    <p:extLst>
      <p:ext uri="{BB962C8B-B14F-4D97-AF65-F5344CB8AC3E}">
        <p14:creationId xmlns:p14="http://schemas.microsoft.com/office/powerpoint/2010/main" val="202609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247803-F247-6571-2ABB-6A3849FFA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5353" y="1128914"/>
            <a:ext cx="3008948" cy="5525104"/>
          </a:xfrm>
          <a:prstGeom prst="rect">
            <a:avLst/>
          </a:prstGeom>
        </p:spPr>
      </p:pic>
      <p:pic>
        <p:nvPicPr>
          <p:cNvPr id="8" name="Picture 7">
            <a:extLst>
              <a:ext uri="{FF2B5EF4-FFF2-40B4-BE49-F238E27FC236}">
                <a16:creationId xmlns:a16="http://schemas.microsoft.com/office/drawing/2014/main" id="{B94493E2-FCC8-BDFE-79B0-59864670F0CB}"/>
              </a:ext>
            </a:extLst>
          </p:cNvPr>
          <p:cNvPicPr>
            <a:picLocks noChangeAspect="1"/>
          </p:cNvPicPr>
          <p:nvPr/>
        </p:nvPicPr>
        <p:blipFill>
          <a:blip r:embed="rId3">
            <a:extLst>
              <a:ext uri="{28A0092B-C50C-407E-A947-70E740481C1C}">
                <a14:useLocalDpi xmlns:a14="http://schemas.microsoft.com/office/drawing/2010/main" val="0"/>
              </a:ext>
            </a:extLst>
          </a:blip>
          <a:srcRect t="5539"/>
          <a:stretch>
            <a:fillRect/>
          </a:stretch>
        </p:blipFill>
        <p:spPr>
          <a:xfrm>
            <a:off x="267286" y="1128914"/>
            <a:ext cx="3185005" cy="5525104"/>
          </a:xfrm>
          <a:prstGeom prst="rect">
            <a:avLst/>
          </a:prstGeom>
        </p:spPr>
      </p:pic>
      <p:sp>
        <p:nvSpPr>
          <p:cNvPr id="9" name="Rectangle 8">
            <a:extLst>
              <a:ext uri="{FF2B5EF4-FFF2-40B4-BE49-F238E27FC236}">
                <a16:creationId xmlns:a16="http://schemas.microsoft.com/office/drawing/2014/main" id="{93C7FBA5-7653-805B-23CC-7C2FCCD5AC8E}"/>
              </a:ext>
            </a:extLst>
          </p:cNvPr>
          <p:cNvSpPr/>
          <p:nvPr/>
        </p:nvSpPr>
        <p:spPr>
          <a:xfrm>
            <a:off x="1250505" y="6184766"/>
            <a:ext cx="1190429" cy="38987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0BC4FE4D-0DC8-1FF6-F3BE-7594C7EFD4CD}"/>
              </a:ext>
            </a:extLst>
          </p:cNvPr>
          <p:cNvSpPr/>
          <p:nvPr/>
        </p:nvSpPr>
        <p:spPr>
          <a:xfrm>
            <a:off x="3714508" y="5823032"/>
            <a:ext cx="3008948" cy="4933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Arrow: Right 10">
            <a:extLst>
              <a:ext uri="{FF2B5EF4-FFF2-40B4-BE49-F238E27FC236}">
                <a16:creationId xmlns:a16="http://schemas.microsoft.com/office/drawing/2014/main" id="{24C81942-D043-F5EC-6308-EC266D702341}"/>
              </a:ext>
            </a:extLst>
          </p:cNvPr>
          <p:cNvSpPr/>
          <p:nvPr/>
        </p:nvSpPr>
        <p:spPr>
          <a:xfrm>
            <a:off x="3364908" y="3891466"/>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TextBox 11">
            <a:extLst>
              <a:ext uri="{FF2B5EF4-FFF2-40B4-BE49-F238E27FC236}">
                <a16:creationId xmlns:a16="http://schemas.microsoft.com/office/drawing/2014/main" id="{0BA9D919-7462-CCB0-D813-50E01AC8186F}"/>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pic>
        <p:nvPicPr>
          <p:cNvPr id="14" name="Picture 13">
            <a:extLst>
              <a:ext uri="{FF2B5EF4-FFF2-40B4-BE49-F238E27FC236}">
                <a16:creationId xmlns:a16="http://schemas.microsoft.com/office/drawing/2014/main" id="{DE46B299-DB48-71B8-640D-2F50D1C977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0825" y="1128914"/>
            <a:ext cx="3008948" cy="5445722"/>
          </a:xfrm>
          <a:prstGeom prst="rect">
            <a:avLst/>
          </a:prstGeom>
        </p:spPr>
      </p:pic>
      <p:sp>
        <p:nvSpPr>
          <p:cNvPr id="15" name="Rectangle 14">
            <a:extLst>
              <a:ext uri="{FF2B5EF4-FFF2-40B4-BE49-F238E27FC236}">
                <a16:creationId xmlns:a16="http://schemas.microsoft.com/office/drawing/2014/main" id="{CC943F51-8CFE-E912-A1DC-C90C99E0260F}"/>
              </a:ext>
            </a:extLst>
          </p:cNvPr>
          <p:cNvSpPr/>
          <p:nvPr/>
        </p:nvSpPr>
        <p:spPr>
          <a:xfrm>
            <a:off x="7709979" y="5691404"/>
            <a:ext cx="3069793" cy="4933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Arrow: Right 15">
            <a:extLst>
              <a:ext uri="{FF2B5EF4-FFF2-40B4-BE49-F238E27FC236}">
                <a16:creationId xmlns:a16="http://schemas.microsoft.com/office/drawing/2014/main" id="{C766C306-4890-56DA-B359-C90A4B61BCEA}"/>
              </a:ext>
            </a:extLst>
          </p:cNvPr>
          <p:cNvSpPr/>
          <p:nvPr/>
        </p:nvSpPr>
        <p:spPr>
          <a:xfrm>
            <a:off x="6839268" y="3851775"/>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TextBox 17">
            <a:extLst>
              <a:ext uri="{FF2B5EF4-FFF2-40B4-BE49-F238E27FC236}">
                <a16:creationId xmlns:a16="http://schemas.microsoft.com/office/drawing/2014/main" id="{0AD55385-4473-F0A0-A7BF-4F5B7D35F09E}"/>
              </a:ext>
            </a:extLst>
          </p:cNvPr>
          <p:cNvSpPr txBox="1"/>
          <p:nvPr/>
        </p:nvSpPr>
        <p:spPr>
          <a:xfrm>
            <a:off x="55877" y="4093848"/>
            <a:ext cx="3520440" cy="1200329"/>
          </a:xfrm>
          <a:prstGeom prst="rect">
            <a:avLst/>
          </a:prstGeom>
          <a:noFill/>
          <a:ln w="38100">
            <a:solidFill>
              <a:schemeClr val="tx1"/>
            </a:solidFill>
          </a:ln>
        </p:spPr>
        <p:txBody>
          <a:bodyPr wrap="square">
            <a:spAutoFit/>
          </a:bodyPr>
          <a:lstStyle/>
          <a:p>
            <a:r>
              <a:rPr lang="en-US" sz="1800" kern="100" dirty="0">
                <a:effectLst/>
                <a:latin typeface="DengXian" panose="02010600030101010101" pitchFamily="2" charset="-122"/>
                <a:cs typeface="Times New Roman" panose="02020603050405020304" pitchFamily="18" charset="0"/>
              </a:rPr>
              <a:t>After returning to the upgrade screen, click the "START" start the upgrade as shown in the following figure</a:t>
            </a:r>
            <a:endParaRPr lang="en-IN" dirty="0"/>
          </a:p>
        </p:txBody>
      </p:sp>
      <p:cxnSp>
        <p:nvCxnSpPr>
          <p:cNvPr id="19" name="Straight Arrow Connector 18">
            <a:extLst>
              <a:ext uri="{FF2B5EF4-FFF2-40B4-BE49-F238E27FC236}">
                <a16:creationId xmlns:a16="http://schemas.microsoft.com/office/drawing/2014/main" id="{A7AD98A9-2C15-C548-904D-87F0748DB53A}"/>
              </a:ext>
            </a:extLst>
          </p:cNvPr>
          <p:cNvCxnSpPr>
            <a:cxnSpLocks/>
          </p:cNvCxnSpPr>
          <p:nvPr/>
        </p:nvCxnSpPr>
        <p:spPr>
          <a:xfrm>
            <a:off x="1913206" y="5106572"/>
            <a:ext cx="0" cy="120982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463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04C93C-A9A7-FEF3-FD16-C200D70436B0}"/>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6" name="TextBox 5">
            <a:extLst>
              <a:ext uri="{FF2B5EF4-FFF2-40B4-BE49-F238E27FC236}">
                <a16:creationId xmlns:a16="http://schemas.microsoft.com/office/drawing/2014/main" id="{170F4D6A-3366-EFB9-D9AF-A9009955E103}"/>
              </a:ext>
            </a:extLst>
          </p:cNvPr>
          <p:cNvSpPr txBox="1"/>
          <p:nvPr/>
        </p:nvSpPr>
        <p:spPr>
          <a:xfrm>
            <a:off x="5525085" y="1738926"/>
            <a:ext cx="6098344" cy="2585323"/>
          </a:xfrm>
          <a:prstGeom prst="rect">
            <a:avLst/>
          </a:prstGeom>
          <a:noFill/>
        </p:spPr>
        <p:txBody>
          <a:bodyPr wrap="square">
            <a:spAutoFit/>
          </a:bodyPr>
          <a:lstStyle/>
          <a:p>
            <a:r>
              <a:rPr lang="en-US" sz="1800" kern="100" dirty="0">
                <a:effectLst/>
                <a:latin typeface="DengXian" panose="02010600030101010101" pitchFamily="2" charset="-122"/>
                <a:cs typeface="Times New Roman" panose="02020603050405020304" pitchFamily="18" charset="0"/>
              </a:rPr>
              <a:t>After the upgrade is successful, the following figure is displayed: Remove the battery from the remote control, press several buttons at random to discharge the remote control quickly, and then power on the remote control again to ensure normal use. (After power on again, the remote controller may be connected back to the Bluetooth of the phone because the pairing information before the upgrade is saved. You can unpair the remote controller in the settings of the phone.)</a:t>
            </a:r>
            <a:endParaRPr lang="en-IN" dirty="0"/>
          </a:p>
        </p:txBody>
      </p:sp>
      <p:pic>
        <p:nvPicPr>
          <p:cNvPr id="8" name="Picture 7">
            <a:extLst>
              <a:ext uri="{FF2B5EF4-FFF2-40B4-BE49-F238E27FC236}">
                <a16:creationId xmlns:a16="http://schemas.microsoft.com/office/drawing/2014/main" id="{CAF741D0-4474-E2A2-F77D-DF16C04A84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570" y="812520"/>
            <a:ext cx="3342247" cy="5844466"/>
          </a:xfrm>
          <a:prstGeom prst="rect">
            <a:avLst/>
          </a:prstGeom>
        </p:spPr>
      </p:pic>
      <p:sp>
        <p:nvSpPr>
          <p:cNvPr id="9" name="Rectangle 8">
            <a:extLst>
              <a:ext uri="{FF2B5EF4-FFF2-40B4-BE49-F238E27FC236}">
                <a16:creationId xmlns:a16="http://schemas.microsoft.com/office/drawing/2014/main" id="{314957FE-BD35-6308-2E91-EDEDC415F110}"/>
              </a:ext>
            </a:extLst>
          </p:cNvPr>
          <p:cNvSpPr/>
          <p:nvPr/>
        </p:nvSpPr>
        <p:spPr>
          <a:xfrm>
            <a:off x="2483428" y="1520381"/>
            <a:ext cx="1455525" cy="54757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728642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DF4862C-3E4B-6682-465E-1B6F5EE26474}"/>
              </a:ext>
            </a:extLst>
          </p:cNvPr>
          <p:cNvSpPr txBox="1"/>
          <p:nvPr/>
        </p:nvSpPr>
        <p:spPr>
          <a:xfrm>
            <a:off x="3810621" y="1209155"/>
            <a:ext cx="2625200" cy="3139321"/>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IN" dirty="0"/>
          </a:p>
          <a:p>
            <a:r>
              <a:rPr lang="en-IN" dirty="0"/>
              <a:t>Go into the download recent download or google file then Tap on the highlighted zip file</a:t>
            </a:r>
          </a:p>
        </p:txBody>
      </p:sp>
      <p:sp>
        <p:nvSpPr>
          <p:cNvPr id="17" name="Arrow: Right 16">
            <a:extLst>
              <a:ext uri="{FF2B5EF4-FFF2-40B4-BE49-F238E27FC236}">
                <a16:creationId xmlns:a16="http://schemas.microsoft.com/office/drawing/2014/main" id="{C364C62C-DC37-9725-6952-C1EBD1B31A3E}"/>
              </a:ext>
            </a:extLst>
          </p:cNvPr>
          <p:cNvSpPr/>
          <p:nvPr/>
        </p:nvSpPr>
        <p:spPr>
          <a:xfrm>
            <a:off x="6355685" y="2377446"/>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TextBox 17">
            <a:extLst>
              <a:ext uri="{FF2B5EF4-FFF2-40B4-BE49-F238E27FC236}">
                <a16:creationId xmlns:a16="http://schemas.microsoft.com/office/drawing/2014/main" id="{92507C9F-9A67-41A2-71A9-63CB3FB67F98}"/>
              </a:ext>
            </a:extLst>
          </p:cNvPr>
          <p:cNvSpPr txBox="1"/>
          <p:nvPr/>
        </p:nvSpPr>
        <p:spPr>
          <a:xfrm>
            <a:off x="6878903" y="1519016"/>
            <a:ext cx="2625200" cy="2585323"/>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IN" dirty="0"/>
          </a:p>
          <a:p>
            <a:endParaRPr lang="en-IN" dirty="0"/>
          </a:p>
          <a:p>
            <a:r>
              <a:rPr lang="en-IN" dirty="0"/>
              <a:t>Select Internal Storage file</a:t>
            </a:r>
          </a:p>
        </p:txBody>
      </p:sp>
      <p:pic>
        <p:nvPicPr>
          <p:cNvPr id="20" name="Picture 19">
            <a:extLst>
              <a:ext uri="{FF2B5EF4-FFF2-40B4-BE49-F238E27FC236}">
                <a16:creationId xmlns:a16="http://schemas.microsoft.com/office/drawing/2014/main" id="{D367450D-EF0C-2C6F-5C79-0DF0A7FB6A74}"/>
              </a:ext>
            </a:extLst>
          </p:cNvPr>
          <p:cNvPicPr>
            <a:picLocks noChangeAspect="1"/>
          </p:cNvPicPr>
          <p:nvPr/>
        </p:nvPicPr>
        <p:blipFill>
          <a:blip r:embed="rId2">
            <a:extLst>
              <a:ext uri="{28A0092B-C50C-407E-A947-70E740481C1C}">
                <a14:useLocalDpi xmlns:a14="http://schemas.microsoft.com/office/drawing/2010/main" val="0"/>
              </a:ext>
            </a:extLst>
          </a:blip>
          <a:srcRect t="35118"/>
          <a:stretch>
            <a:fillRect/>
          </a:stretch>
        </p:blipFill>
        <p:spPr>
          <a:xfrm>
            <a:off x="463600" y="2769109"/>
            <a:ext cx="2692041" cy="3980967"/>
          </a:xfrm>
          <a:prstGeom prst="rect">
            <a:avLst/>
          </a:prstGeom>
        </p:spPr>
      </p:pic>
      <p:sp>
        <p:nvSpPr>
          <p:cNvPr id="21" name="Rectangle 20">
            <a:extLst>
              <a:ext uri="{FF2B5EF4-FFF2-40B4-BE49-F238E27FC236}">
                <a16:creationId xmlns:a16="http://schemas.microsoft.com/office/drawing/2014/main" id="{2114A7DB-8FE1-4646-9508-EE30ADC59DE8}"/>
              </a:ext>
            </a:extLst>
          </p:cNvPr>
          <p:cNvSpPr/>
          <p:nvPr/>
        </p:nvSpPr>
        <p:spPr>
          <a:xfrm>
            <a:off x="540508" y="3152926"/>
            <a:ext cx="2166425" cy="105859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22" name="Straight Arrow Connector 21">
            <a:extLst>
              <a:ext uri="{FF2B5EF4-FFF2-40B4-BE49-F238E27FC236}">
                <a16:creationId xmlns:a16="http://schemas.microsoft.com/office/drawing/2014/main" id="{F30B96D1-6510-51D4-E6ED-47908DA2AB71}"/>
              </a:ext>
            </a:extLst>
          </p:cNvPr>
          <p:cNvCxnSpPr>
            <a:cxnSpLocks/>
          </p:cNvCxnSpPr>
          <p:nvPr/>
        </p:nvCxnSpPr>
        <p:spPr>
          <a:xfrm flipV="1">
            <a:off x="2384843" y="1624894"/>
            <a:ext cx="539377" cy="167990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BC0B5C4B-3185-A125-74DB-35E6A88F9F4C}"/>
              </a:ext>
            </a:extLst>
          </p:cNvPr>
          <p:cNvPicPr>
            <a:picLocks noChangeAspect="1"/>
          </p:cNvPicPr>
          <p:nvPr/>
        </p:nvPicPr>
        <p:blipFill>
          <a:blip r:embed="rId3"/>
          <a:stretch>
            <a:fillRect/>
          </a:stretch>
        </p:blipFill>
        <p:spPr>
          <a:xfrm>
            <a:off x="3968917" y="1293898"/>
            <a:ext cx="1981210" cy="1810827"/>
          </a:xfrm>
          <a:prstGeom prst="rect">
            <a:avLst/>
          </a:prstGeom>
        </p:spPr>
      </p:pic>
      <p:sp>
        <p:nvSpPr>
          <p:cNvPr id="27" name="Rectangle 26">
            <a:extLst>
              <a:ext uri="{FF2B5EF4-FFF2-40B4-BE49-F238E27FC236}">
                <a16:creationId xmlns:a16="http://schemas.microsoft.com/office/drawing/2014/main" id="{FDFDC862-F4B4-67E9-57DD-792F96F61A92}"/>
              </a:ext>
            </a:extLst>
          </p:cNvPr>
          <p:cNvSpPr/>
          <p:nvPr/>
        </p:nvSpPr>
        <p:spPr>
          <a:xfrm>
            <a:off x="3943528" y="2238685"/>
            <a:ext cx="1781139" cy="3916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29" name="Picture 28">
            <a:extLst>
              <a:ext uri="{FF2B5EF4-FFF2-40B4-BE49-F238E27FC236}">
                <a16:creationId xmlns:a16="http://schemas.microsoft.com/office/drawing/2014/main" id="{1F4A0166-A16E-6272-F313-194E6D89B7DC}"/>
              </a:ext>
            </a:extLst>
          </p:cNvPr>
          <p:cNvPicPr>
            <a:picLocks noChangeAspect="1"/>
          </p:cNvPicPr>
          <p:nvPr/>
        </p:nvPicPr>
        <p:blipFill>
          <a:blip r:embed="rId4"/>
          <a:stretch>
            <a:fillRect/>
          </a:stretch>
        </p:blipFill>
        <p:spPr>
          <a:xfrm>
            <a:off x="7115225" y="1577628"/>
            <a:ext cx="2152555" cy="1857827"/>
          </a:xfrm>
          <a:prstGeom prst="rect">
            <a:avLst/>
          </a:prstGeom>
        </p:spPr>
      </p:pic>
      <p:sp>
        <p:nvSpPr>
          <p:cNvPr id="30" name="Rectangle 29">
            <a:extLst>
              <a:ext uri="{FF2B5EF4-FFF2-40B4-BE49-F238E27FC236}">
                <a16:creationId xmlns:a16="http://schemas.microsoft.com/office/drawing/2014/main" id="{EC00DC4B-8451-0278-0238-D2ED5B109A1B}"/>
              </a:ext>
            </a:extLst>
          </p:cNvPr>
          <p:cNvSpPr/>
          <p:nvPr/>
        </p:nvSpPr>
        <p:spPr>
          <a:xfrm>
            <a:off x="7118057" y="2421407"/>
            <a:ext cx="1781139" cy="3916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1" name="TextBox 30">
            <a:extLst>
              <a:ext uri="{FF2B5EF4-FFF2-40B4-BE49-F238E27FC236}">
                <a16:creationId xmlns:a16="http://schemas.microsoft.com/office/drawing/2014/main" id="{3B07DCDC-234F-17B7-F00A-946B79030FE4}"/>
              </a:ext>
            </a:extLst>
          </p:cNvPr>
          <p:cNvSpPr txBox="1"/>
          <p:nvPr/>
        </p:nvSpPr>
        <p:spPr>
          <a:xfrm>
            <a:off x="3730485" y="4460921"/>
            <a:ext cx="2625200" cy="2308324"/>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r>
              <a:rPr lang="en-US" dirty="0"/>
              <a:t>Tap on the Extract file to internal Storage file.</a:t>
            </a:r>
          </a:p>
          <a:p>
            <a:endParaRPr lang="en-IN" dirty="0"/>
          </a:p>
        </p:txBody>
      </p:sp>
      <p:pic>
        <p:nvPicPr>
          <p:cNvPr id="34" name="Picture 33">
            <a:extLst>
              <a:ext uri="{FF2B5EF4-FFF2-40B4-BE49-F238E27FC236}">
                <a16:creationId xmlns:a16="http://schemas.microsoft.com/office/drawing/2014/main" id="{C2B09857-984F-CFCE-4F84-FD340DD4D60B}"/>
              </a:ext>
            </a:extLst>
          </p:cNvPr>
          <p:cNvPicPr>
            <a:picLocks noChangeAspect="1"/>
          </p:cNvPicPr>
          <p:nvPr/>
        </p:nvPicPr>
        <p:blipFill>
          <a:blip r:embed="rId5"/>
          <a:stretch>
            <a:fillRect/>
          </a:stretch>
        </p:blipFill>
        <p:spPr>
          <a:xfrm>
            <a:off x="3851402" y="4577680"/>
            <a:ext cx="2275468" cy="1101341"/>
          </a:xfrm>
          <a:prstGeom prst="rect">
            <a:avLst/>
          </a:prstGeom>
        </p:spPr>
      </p:pic>
      <p:sp>
        <p:nvSpPr>
          <p:cNvPr id="35" name="Rectangle 34">
            <a:extLst>
              <a:ext uri="{FF2B5EF4-FFF2-40B4-BE49-F238E27FC236}">
                <a16:creationId xmlns:a16="http://schemas.microsoft.com/office/drawing/2014/main" id="{7BF828F2-C2C5-559F-3DD0-FB3A86058915}"/>
              </a:ext>
            </a:extLst>
          </p:cNvPr>
          <p:cNvSpPr/>
          <p:nvPr/>
        </p:nvSpPr>
        <p:spPr>
          <a:xfrm>
            <a:off x="4323273" y="4854570"/>
            <a:ext cx="1781139" cy="3916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6" name="Arrow: Right 35">
            <a:extLst>
              <a:ext uri="{FF2B5EF4-FFF2-40B4-BE49-F238E27FC236}">
                <a16:creationId xmlns:a16="http://schemas.microsoft.com/office/drawing/2014/main" id="{4B814D44-43D7-9BB3-190A-AA664FE21CEE}"/>
              </a:ext>
            </a:extLst>
          </p:cNvPr>
          <p:cNvSpPr/>
          <p:nvPr/>
        </p:nvSpPr>
        <p:spPr>
          <a:xfrm>
            <a:off x="6355685" y="5164057"/>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TextBox 36">
            <a:extLst>
              <a:ext uri="{FF2B5EF4-FFF2-40B4-BE49-F238E27FC236}">
                <a16:creationId xmlns:a16="http://schemas.microsoft.com/office/drawing/2014/main" id="{E53BE2BA-80A9-693E-1108-EED8E9B0A982}"/>
              </a:ext>
            </a:extLst>
          </p:cNvPr>
          <p:cNvSpPr txBox="1"/>
          <p:nvPr/>
        </p:nvSpPr>
        <p:spPr>
          <a:xfrm>
            <a:off x="6930704" y="4419103"/>
            <a:ext cx="2625200" cy="1754326"/>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r>
              <a:rPr lang="en-US" dirty="0"/>
              <a:t>View the extracting file. </a:t>
            </a:r>
          </a:p>
          <a:p>
            <a:endParaRPr lang="en-IN" dirty="0"/>
          </a:p>
        </p:txBody>
      </p:sp>
      <p:pic>
        <p:nvPicPr>
          <p:cNvPr id="39" name="Picture 38">
            <a:extLst>
              <a:ext uri="{FF2B5EF4-FFF2-40B4-BE49-F238E27FC236}">
                <a16:creationId xmlns:a16="http://schemas.microsoft.com/office/drawing/2014/main" id="{BA62A9C0-3D20-EB79-5806-311CF6BF603B}"/>
              </a:ext>
            </a:extLst>
          </p:cNvPr>
          <p:cNvPicPr>
            <a:picLocks noChangeAspect="1"/>
          </p:cNvPicPr>
          <p:nvPr/>
        </p:nvPicPr>
        <p:blipFill>
          <a:blip r:embed="rId6"/>
          <a:stretch>
            <a:fillRect/>
          </a:stretch>
        </p:blipFill>
        <p:spPr>
          <a:xfrm>
            <a:off x="7066405" y="4521096"/>
            <a:ext cx="2201375" cy="838317"/>
          </a:xfrm>
          <a:prstGeom prst="rect">
            <a:avLst/>
          </a:prstGeom>
        </p:spPr>
      </p:pic>
      <p:sp>
        <p:nvSpPr>
          <p:cNvPr id="40" name="TextBox 39">
            <a:extLst>
              <a:ext uri="{FF2B5EF4-FFF2-40B4-BE49-F238E27FC236}">
                <a16:creationId xmlns:a16="http://schemas.microsoft.com/office/drawing/2014/main" id="{7328018A-FEA3-8DA9-8CE7-68E8C9B6E8A8}"/>
              </a:ext>
            </a:extLst>
          </p:cNvPr>
          <p:cNvSpPr txBox="1"/>
          <p:nvPr/>
        </p:nvSpPr>
        <p:spPr>
          <a:xfrm>
            <a:off x="258308" y="780678"/>
            <a:ext cx="3404382" cy="1200329"/>
          </a:xfrm>
          <a:prstGeom prst="rect">
            <a:avLst/>
          </a:prstGeom>
          <a:noFill/>
        </p:spPr>
        <p:txBody>
          <a:bodyPr wrap="square" rtlCol="0">
            <a:spAutoFit/>
          </a:bodyPr>
          <a:lstStyle/>
          <a:p>
            <a:r>
              <a:rPr lang="en-US" dirty="0"/>
              <a:t>This is ZIP file in which three links are attached. So firstly download this file in your mobile phone from WhatsApp.</a:t>
            </a:r>
            <a:endParaRPr lang="en-IN" dirty="0"/>
          </a:p>
        </p:txBody>
      </p:sp>
      <p:sp>
        <p:nvSpPr>
          <p:cNvPr id="42" name="TextBox 41">
            <a:extLst>
              <a:ext uri="{FF2B5EF4-FFF2-40B4-BE49-F238E27FC236}">
                <a16:creationId xmlns:a16="http://schemas.microsoft.com/office/drawing/2014/main" id="{24BD3B99-3EEA-4DC2-E3E1-761CCBC6D7EB}"/>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43" name="Rectangle 42">
            <a:extLst>
              <a:ext uri="{FF2B5EF4-FFF2-40B4-BE49-F238E27FC236}">
                <a16:creationId xmlns:a16="http://schemas.microsoft.com/office/drawing/2014/main" id="{91401C03-FAC2-D952-0B73-C2B80C25692D}"/>
              </a:ext>
            </a:extLst>
          </p:cNvPr>
          <p:cNvSpPr/>
          <p:nvPr/>
        </p:nvSpPr>
        <p:spPr>
          <a:xfrm>
            <a:off x="8046719" y="4842355"/>
            <a:ext cx="1230379" cy="41794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729054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A110B-1C76-AA5A-D315-ED859E36E20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D2D6DBE-393C-8DAC-7CBD-43DDC3AF883D}"/>
              </a:ext>
            </a:extLst>
          </p:cNvPr>
          <p:cNvSpPr txBox="1"/>
          <p:nvPr/>
        </p:nvSpPr>
        <p:spPr>
          <a:xfrm>
            <a:off x="82670" y="857466"/>
            <a:ext cx="2625200" cy="2031325"/>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r>
              <a:rPr lang="en-US" dirty="0"/>
              <a:t>Open this file in Internal Storage file.</a:t>
            </a:r>
          </a:p>
        </p:txBody>
      </p:sp>
      <p:sp>
        <p:nvSpPr>
          <p:cNvPr id="17" name="Arrow: Right 16">
            <a:extLst>
              <a:ext uri="{FF2B5EF4-FFF2-40B4-BE49-F238E27FC236}">
                <a16:creationId xmlns:a16="http://schemas.microsoft.com/office/drawing/2014/main" id="{0D2B6F3A-484A-C65E-C47A-C856B2B9C746}"/>
              </a:ext>
            </a:extLst>
          </p:cNvPr>
          <p:cNvSpPr/>
          <p:nvPr/>
        </p:nvSpPr>
        <p:spPr>
          <a:xfrm>
            <a:off x="2692382" y="1648150"/>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TextBox 17">
            <a:extLst>
              <a:ext uri="{FF2B5EF4-FFF2-40B4-BE49-F238E27FC236}">
                <a16:creationId xmlns:a16="http://schemas.microsoft.com/office/drawing/2014/main" id="{AC23065D-A69B-DE46-63BD-CCAC43C0AECA}"/>
              </a:ext>
            </a:extLst>
          </p:cNvPr>
          <p:cNvSpPr txBox="1"/>
          <p:nvPr/>
        </p:nvSpPr>
        <p:spPr>
          <a:xfrm>
            <a:off x="3171619" y="841648"/>
            <a:ext cx="2625200" cy="3139321"/>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IN" dirty="0"/>
          </a:p>
          <a:p>
            <a:endParaRPr lang="en-IN" dirty="0"/>
          </a:p>
          <a:p>
            <a:r>
              <a:rPr lang="en-IN" dirty="0"/>
              <a:t>Three links in this file.</a:t>
            </a:r>
          </a:p>
          <a:p>
            <a:r>
              <a:rPr lang="en-IN" dirty="0"/>
              <a:t>1.Tap on the</a:t>
            </a:r>
            <a:r>
              <a:rPr lang="en-US" dirty="0"/>
              <a:t> (OTA_Telink_V2.1.7.apk)</a:t>
            </a:r>
            <a:endParaRPr lang="en-IN" dirty="0"/>
          </a:p>
        </p:txBody>
      </p:sp>
      <p:sp>
        <p:nvSpPr>
          <p:cNvPr id="42" name="TextBox 41">
            <a:extLst>
              <a:ext uri="{FF2B5EF4-FFF2-40B4-BE49-F238E27FC236}">
                <a16:creationId xmlns:a16="http://schemas.microsoft.com/office/drawing/2014/main" id="{A6F07952-4F9E-F3B5-6262-81DAFE387A43}"/>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pic>
        <p:nvPicPr>
          <p:cNvPr id="3" name="Picture 2">
            <a:extLst>
              <a:ext uri="{FF2B5EF4-FFF2-40B4-BE49-F238E27FC236}">
                <a16:creationId xmlns:a16="http://schemas.microsoft.com/office/drawing/2014/main" id="{7B4B17E9-972E-4697-2A86-BF8D1F973F0B}"/>
              </a:ext>
            </a:extLst>
          </p:cNvPr>
          <p:cNvPicPr>
            <a:picLocks noChangeAspect="1"/>
          </p:cNvPicPr>
          <p:nvPr/>
        </p:nvPicPr>
        <p:blipFill>
          <a:blip r:embed="rId2"/>
          <a:stretch>
            <a:fillRect/>
          </a:stretch>
        </p:blipFill>
        <p:spPr>
          <a:xfrm>
            <a:off x="158417" y="1054046"/>
            <a:ext cx="2418851" cy="1188208"/>
          </a:xfrm>
          <a:prstGeom prst="rect">
            <a:avLst/>
          </a:prstGeom>
        </p:spPr>
      </p:pic>
      <p:sp>
        <p:nvSpPr>
          <p:cNvPr id="4" name="Rectangle 3">
            <a:extLst>
              <a:ext uri="{FF2B5EF4-FFF2-40B4-BE49-F238E27FC236}">
                <a16:creationId xmlns:a16="http://schemas.microsoft.com/office/drawing/2014/main" id="{5D52920C-93B2-9A27-1C1D-E59767716B78}"/>
              </a:ext>
            </a:extLst>
          </p:cNvPr>
          <p:cNvSpPr/>
          <p:nvPr/>
        </p:nvSpPr>
        <p:spPr>
          <a:xfrm>
            <a:off x="171060" y="1491179"/>
            <a:ext cx="2418851" cy="54863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6" name="Picture 5">
            <a:extLst>
              <a:ext uri="{FF2B5EF4-FFF2-40B4-BE49-F238E27FC236}">
                <a16:creationId xmlns:a16="http://schemas.microsoft.com/office/drawing/2014/main" id="{47AD6E84-A06B-EBE0-87FF-1F5120FEB2C2}"/>
              </a:ext>
            </a:extLst>
          </p:cNvPr>
          <p:cNvPicPr>
            <a:picLocks noChangeAspect="1"/>
          </p:cNvPicPr>
          <p:nvPr/>
        </p:nvPicPr>
        <p:blipFill>
          <a:blip r:embed="rId3"/>
          <a:stretch>
            <a:fillRect/>
          </a:stretch>
        </p:blipFill>
        <p:spPr>
          <a:xfrm>
            <a:off x="3460551" y="967013"/>
            <a:ext cx="2047335" cy="1964285"/>
          </a:xfrm>
          <a:prstGeom prst="rect">
            <a:avLst/>
          </a:prstGeom>
        </p:spPr>
      </p:pic>
      <p:sp>
        <p:nvSpPr>
          <p:cNvPr id="7" name="Rectangle 6">
            <a:extLst>
              <a:ext uri="{FF2B5EF4-FFF2-40B4-BE49-F238E27FC236}">
                <a16:creationId xmlns:a16="http://schemas.microsoft.com/office/drawing/2014/main" id="{E28AD9C5-19F0-98CF-C412-E0E2EBDF39E6}"/>
              </a:ext>
            </a:extLst>
          </p:cNvPr>
          <p:cNvSpPr/>
          <p:nvPr/>
        </p:nvSpPr>
        <p:spPr>
          <a:xfrm>
            <a:off x="3274792" y="1491179"/>
            <a:ext cx="2418851" cy="54863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Arrow: Right 7">
            <a:extLst>
              <a:ext uri="{FF2B5EF4-FFF2-40B4-BE49-F238E27FC236}">
                <a16:creationId xmlns:a16="http://schemas.microsoft.com/office/drawing/2014/main" id="{D7DCD46E-99DD-2D5D-FE7F-C33C2502B62C}"/>
              </a:ext>
            </a:extLst>
          </p:cNvPr>
          <p:cNvSpPr/>
          <p:nvPr/>
        </p:nvSpPr>
        <p:spPr>
          <a:xfrm>
            <a:off x="5818244" y="1571557"/>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a:extLst>
              <a:ext uri="{FF2B5EF4-FFF2-40B4-BE49-F238E27FC236}">
                <a16:creationId xmlns:a16="http://schemas.microsoft.com/office/drawing/2014/main" id="{67C98F06-8342-BBEB-5223-E3BBCDA01CD0}"/>
              </a:ext>
            </a:extLst>
          </p:cNvPr>
          <p:cNvSpPr txBox="1"/>
          <p:nvPr/>
        </p:nvSpPr>
        <p:spPr>
          <a:xfrm>
            <a:off x="6337498" y="857466"/>
            <a:ext cx="2625200" cy="2585323"/>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IN" dirty="0"/>
          </a:p>
          <a:p>
            <a:endParaRPr lang="en-IN" dirty="0"/>
          </a:p>
          <a:p>
            <a:r>
              <a:rPr lang="en-IN" dirty="0"/>
              <a:t>1.Select the Install option.</a:t>
            </a:r>
          </a:p>
        </p:txBody>
      </p:sp>
      <p:pic>
        <p:nvPicPr>
          <p:cNvPr id="12" name="Picture 11">
            <a:extLst>
              <a:ext uri="{FF2B5EF4-FFF2-40B4-BE49-F238E27FC236}">
                <a16:creationId xmlns:a16="http://schemas.microsoft.com/office/drawing/2014/main" id="{702573D9-8CDE-666D-218F-C9B754058533}"/>
              </a:ext>
            </a:extLst>
          </p:cNvPr>
          <p:cNvPicPr>
            <a:picLocks noChangeAspect="1"/>
          </p:cNvPicPr>
          <p:nvPr/>
        </p:nvPicPr>
        <p:blipFill>
          <a:blip r:embed="rId4"/>
          <a:stretch>
            <a:fillRect/>
          </a:stretch>
        </p:blipFill>
        <p:spPr>
          <a:xfrm>
            <a:off x="6478569" y="956540"/>
            <a:ext cx="1835432" cy="2166545"/>
          </a:xfrm>
          <a:prstGeom prst="rect">
            <a:avLst/>
          </a:prstGeom>
        </p:spPr>
      </p:pic>
      <p:sp>
        <p:nvSpPr>
          <p:cNvPr id="13" name="Rectangle 12">
            <a:extLst>
              <a:ext uri="{FF2B5EF4-FFF2-40B4-BE49-F238E27FC236}">
                <a16:creationId xmlns:a16="http://schemas.microsoft.com/office/drawing/2014/main" id="{717AE09A-69F1-2FCE-5935-0DF08226AF99}"/>
              </a:ext>
            </a:extLst>
          </p:cNvPr>
          <p:cNvSpPr/>
          <p:nvPr/>
        </p:nvSpPr>
        <p:spPr>
          <a:xfrm>
            <a:off x="7813359" y="2602524"/>
            <a:ext cx="331830" cy="28626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Arrow: Right 13">
            <a:extLst>
              <a:ext uri="{FF2B5EF4-FFF2-40B4-BE49-F238E27FC236}">
                <a16:creationId xmlns:a16="http://schemas.microsoft.com/office/drawing/2014/main" id="{790B47CC-7757-E865-A075-4B37E5E18C6F}"/>
              </a:ext>
            </a:extLst>
          </p:cNvPr>
          <p:cNvSpPr/>
          <p:nvPr/>
        </p:nvSpPr>
        <p:spPr>
          <a:xfrm>
            <a:off x="8998191" y="1557492"/>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5" name="TextBox 14">
            <a:extLst>
              <a:ext uri="{FF2B5EF4-FFF2-40B4-BE49-F238E27FC236}">
                <a16:creationId xmlns:a16="http://schemas.microsoft.com/office/drawing/2014/main" id="{77C5EFA2-D8AD-4F37-EB3B-57DF81AD5E34}"/>
              </a:ext>
            </a:extLst>
          </p:cNvPr>
          <p:cNvSpPr txBox="1"/>
          <p:nvPr/>
        </p:nvSpPr>
        <p:spPr>
          <a:xfrm>
            <a:off x="9479979" y="670558"/>
            <a:ext cx="2625200" cy="2308324"/>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IN" dirty="0"/>
          </a:p>
          <a:p>
            <a:endParaRPr lang="en-IN" dirty="0"/>
          </a:p>
        </p:txBody>
      </p:sp>
      <p:pic>
        <p:nvPicPr>
          <p:cNvPr id="19" name="Picture 18">
            <a:extLst>
              <a:ext uri="{FF2B5EF4-FFF2-40B4-BE49-F238E27FC236}">
                <a16:creationId xmlns:a16="http://schemas.microsoft.com/office/drawing/2014/main" id="{6EE0B4EB-67B2-D824-0DDF-FB9697C03C5B}"/>
              </a:ext>
            </a:extLst>
          </p:cNvPr>
          <p:cNvPicPr>
            <a:picLocks noChangeAspect="1"/>
          </p:cNvPicPr>
          <p:nvPr/>
        </p:nvPicPr>
        <p:blipFill>
          <a:blip r:embed="rId5"/>
          <a:stretch>
            <a:fillRect/>
          </a:stretch>
        </p:blipFill>
        <p:spPr>
          <a:xfrm>
            <a:off x="9648791" y="857466"/>
            <a:ext cx="2384792" cy="1745058"/>
          </a:xfrm>
          <a:prstGeom prst="rect">
            <a:avLst/>
          </a:prstGeom>
        </p:spPr>
      </p:pic>
      <p:sp>
        <p:nvSpPr>
          <p:cNvPr id="23" name="TextBox 22">
            <a:extLst>
              <a:ext uri="{FF2B5EF4-FFF2-40B4-BE49-F238E27FC236}">
                <a16:creationId xmlns:a16="http://schemas.microsoft.com/office/drawing/2014/main" id="{3BFF1A81-B034-07A1-04B9-CD275D801AFE}"/>
              </a:ext>
            </a:extLst>
          </p:cNvPr>
          <p:cNvSpPr txBox="1"/>
          <p:nvPr/>
        </p:nvSpPr>
        <p:spPr>
          <a:xfrm>
            <a:off x="276080" y="3429000"/>
            <a:ext cx="2625200" cy="3139321"/>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IN" dirty="0"/>
          </a:p>
          <a:p>
            <a:endParaRPr lang="en-IN" dirty="0"/>
          </a:p>
          <a:p>
            <a:r>
              <a:rPr lang="en-IN" dirty="0"/>
              <a:t>This APK file some restrictions. So choose the more details option.</a:t>
            </a:r>
          </a:p>
        </p:txBody>
      </p:sp>
      <p:pic>
        <p:nvPicPr>
          <p:cNvPr id="25" name="Picture 24">
            <a:extLst>
              <a:ext uri="{FF2B5EF4-FFF2-40B4-BE49-F238E27FC236}">
                <a16:creationId xmlns:a16="http://schemas.microsoft.com/office/drawing/2014/main" id="{36A6D381-C330-896E-FEBB-D5E12566C6F4}"/>
              </a:ext>
            </a:extLst>
          </p:cNvPr>
          <p:cNvPicPr>
            <a:picLocks noChangeAspect="1"/>
          </p:cNvPicPr>
          <p:nvPr/>
        </p:nvPicPr>
        <p:blipFill>
          <a:blip r:embed="rId6"/>
          <a:stretch>
            <a:fillRect/>
          </a:stretch>
        </p:blipFill>
        <p:spPr>
          <a:xfrm>
            <a:off x="556051" y="3522504"/>
            <a:ext cx="1622466" cy="1975176"/>
          </a:xfrm>
          <a:prstGeom prst="rect">
            <a:avLst/>
          </a:prstGeom>
        </p:spPr>
      </p:pic>
      <p:sp>
        <p:nvSpPr>
          <p:cNvPr id="28" name="Rectangle 27">
            <a:extLst>
              <a:ext uri="{FF2B5EF4-FFF2-40B4-BE49-F238E27FC236}">
                <a16:creationId xmlns:a16="http://schemas.microsoft.com/office/drawing/2014/main" id="{8397BE15-08D4-4B6C-90D7-22C1D351B26E}"/>
              </a:ext>
            </a:extLst>
          </p:cNvPr>
          <p:cNvSpPr/>
          <p:nvPr/>
        </p:nvSpPr>
        <p:spPr>
          <a:xfrm flipV="1">
            <a:off x="636455" y="4760908"/>
            <a:ext cx="688625" cy="20961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47251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93A0C3-9E90-A793-4C7D-78AFD32D34A8}"/>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5" name="TextBox 4">
            <a:extLst>
              <a:ext uri="{FF2B5EF4-FFF2-40B4-BE49-F238E27FC236}">
                <a16:creationId xmlns:a16="http://schemas.microsoft.com/office/drawing/2014/main" id="{785B76F8-39F4-2B4C-1F9D-3F6CFB9FC9BB}"/>
              </a:ext>
            </a:extLst>
          </p:cNvPr>
          <p:cNvSpPr txBox="1"/>
          <p:nvPr/>
        </p:nvSpPr>
        <p:spPr>
          <a:xfrm>
            <a:off x="498128" y="1053783"/>
            <a:ext cx="3342352" cy="4524315"/>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IN" dirty="0"/>
          </a:p>
          <a:p>
            <a:endParaRPr lang="en-IN" dirty="0"/>
          </a:p>
          <a:p>
            <a:r>
              <a:rPr lang="en-IN" dirty="0"/>
              <a:t>1.Select the Install anyway option.</a:t>
            </a:r>
          </a:p>
          <a:p>
            <a:r>
              <a:rPr lang="en-IN" dirty="0"/>
              <a:t>2.App is installed showed in next pic.</a:t>
            </a:r>
          </a:p>
        </p:txBody>
      </p:sp>
      <p:pic>
        <p:nvPicPr>
          <p:cNvPr id="45" name="Picture 44">
            <a:extLst>
              <a:ext uri="{FF2B5EF4-FFF2-40B4-BE49-F238E27FC236}">
                <a16:creationId xmlns:a16="http://schemas.microsoft.com/office/drawing/2014/main" id="{48D7B35B-6C95-1581-48EA-46377E718914}"/>
              </a:ext>
            </a:extLst>
          </p:cNvPr>
          <p:cNvPicPr>
            <a:picLocks noChangeAspect="1"/>
          </p:cNvPicPr>
          <p:nvPr/>
        </p:nvPicPr>
        <p:blipFill>
          <a:blip r:embed="rId2"/>
          <a:stretch>
            <a:fillRect/>
          </a:stretch>
        </p:blipFill>
        <p:spPr>
          <a:xfrm>
            <a:off x="716179" y="1248851"/>
            <a:ext cx="2209902" cy="3039642"/>
          </a:xfrm>
          <a:prstGeom prst="rect">
            <a:avLst/>
          </a:prstGeom>
        </p:spPr>
      </p:pic>
      <p:sp>
        <p:nvSpPr>
          <p:cNvPr id="44" name="Rectangle 43">
            <a:extLst>
              <a:ext uri="{FF2B5EF4-FFF2-40B4-BE49-F238E27FC236}">
                <a16:creationId xmlns:a16="http://schemas.microsoft.com/office/drawing/2014/main" id="{68318D3D-7650-02A0-4BC2-C48529897E11}"/>
              </a:ext>
            </a:extLst>
          </p:cNvPr>
          <p:cNvSpPr/>
          <p:nvPr/>
        </p:nvSpPr>
        <p:spPr>
          <a:xfrm>
            <a:off x="823967" y="3291841"/>
            <a:ext cx="1371762" cy="27431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9" name="Picture 8">
            <a:extLst>
              <a:ext uri="{FF2B5EF4-FFF2-40B4-BE49-F238E27FC236}">
                <a16:creationId xmlns:a16="http://schemas.microsoft.com/office/drawing/2014/main" id="{016C4F70-A699-97CA-2E6E-FFCEEBFD8B49}"/>
              </a:ext>
            </a:extLst>
          </p:cNvPr>
          <p:cNvPicPr>
            <a:picLocks noChangeAspect="1"/>
          </p:cNvPicPr>
          <p:nvPr/>
        </p:nvPicPr>
        <p:blipFill>
          <a:blip r:embed="rId3"/>
          <a:stretch>
            <a:fillRect/>
          </a:stretch>
        </p:blipFill>
        <p:spPr>
          <a:xfrm>
            <a:off x="4542157" y="1248851"/>
            <a:ext cx="3762900" cy="4315427"/>
          </a:xfrm>
          <a:prstGeom prst="rect">
            <a:avLst/>
          </a:prstGeom>
        </p:spPr>
      </p:pic>
      <p:sp>
        <p:nvSpPr>
          <p:cNvPr id="10" name="TextBox 9">
            <a:extLst>
              <a:ext uri="{FF2B5EF4-FFF2-40B4-BE49-F238E27FC236}">
                <a16:creationId xmlns:a16="http://schemas.microsoft.com/office/drawing/2014/main" id="{6E571BB9-272C-9669-A843-A14712717587}"/>
              </a:ext>
            </a:extLst>
          </p:cNvPr>
          <p:cNvSpPr txBox="1"/>
          <p:nvPr/>
        </p:nvSpPr>
        <p:spPr>
          <a:xfrm>
            <a:off x="4372455" y="1053783"/>
            <a:ext cx="4259097" cy="5632311"/>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IN" dirty="0"/>
          </a:p>
          <a:p>
            <a:r>
              <a:rPr lang="en-US" dirty="0"/>
              <a:t>After Install  upgrade </a:t>
            </a:r>
            <a:r>
              <a:rPr lang="en-US" dirty="0" err="1"/>
              <a:t>apk</a:t>
            </a:r>
            <a:r>
              <a:rPr lang="en-US" dirty="0"/>
              <a:t> on the mobile phone tools (OTA_Telink_V2.1.7.apk); the icon after installation is as shown below:</a:t>
            </a:r>
            <a:endParaRPr lang="en-IN" dirty="0"/>
          </a:p>
        </p:txBody>
      </p:sp>
      <p:sp>
        <p:nvSpPr>
          <p:cNvPr id="11" name="Arrow: Right 10">
            <a:extLst>
              <a:ext uri="{FF2B5EF4-FFF2-40B4-BE49-F238E27FC236}">
                <a16:creationId xmlns:a16="http://schemas.microsoft.com/office/drawing/2014/main" id="{78833067-E6D8-9A20-4C78-7326BD02D78F}"/>
              </a:ext>
            </a:extLst>
          </p:cNvPr>
          <p:cNvSpPr/>
          <p:nvPr/>
        </p:nvSpPr>
        <p:spPr>
          <a:xfrm>
            <a:off x="3818355" y="3096009"/>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Rectangle 11">
            <a:extLst>
              <a:ext uri="{FF2B5EF4-FFF2-40B4-BE49-F238E27FC236}">
                <a16:creationId xmlns:a16="http://schemas.microsoft.com/office/drawing/2014/main" id="{E6B0619D-F10B-D3EC-0F4C-0FF778FC0E68}"/>
              </a:ext>
            </a:extLst>
          </p:cNvPr>
          <p:cNvSpPr/>
          <p:nvPr/>
        </p:nvSpPr>
        <p:spPr>
          <a:xfrm>
            <a:off x="6371464" y="2150013"/>
            <a:ext cx="1182887" cy="94599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39783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9D81A0-88E4-CF09-DBBA-B68A739481FB}"/>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5" name="TextBox 4">
            <a:extLst>
              <a:ext uri="{FF2B5EF4-FFF2-40B4-BE49-F238E27FC236}">
                <a16:creationId xmlns:a16="http://schemas.microsoft.com/office/drawing/2014/main" id="{DE061797-1CF9-E95A-D64C-932C6AFDAD0A}"/>
              </a:ext>
            </a:extLst>
          </p:cNvPr>
          <p:cNvSpPr txBox="1"/>
          <p:nvPr/>
        </p:nvSpPr>
        <p:spPr>
          <a:xfrm>
            <a:off x="132370" y="1053783"/>
            <a:ext cx="2526426" cy="2862322"/>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Press the google assistant button then showing green light.</a:t>
            </a:r>
          </a:p>
        </p:txBody>
      </p:sp>
      <p:pic>
        <p:nvPicPr>
          <p:cNvPr id="7" name="Picture 6">
            <a:extLst>
              <a:ext uri="{FF2B5EF4-FFF2-40B4-BE49-F238E27FC236}">
                <a16:creationId xmlns:a16="http://schemas.microsoft.com/office/drawing/2014/main" id="{8742E860-E56D-0081-7ED1-19162CA65831}"/>
              </a:ext>
            </a:extLst>
          </p:cNvPr>
          <p:cNvPicPr>
            <a:picLocks noChangeAspect="1"/>
          </p:cNvPicPr>
          <p:nvPr/>
        </p:nvPicPr>
        <p:blipFill>
          <a:blip r:embed="rId2"/>
          <a:stretch>
            <a:fillRect/>
          </a:stretch>
        </p:blipFill>
        <p:spPr>
          <a:xfrm>
            <a:off x="356979" y="1153294"/>
            <a:ext cx="1978260" cy="1745189"/>
          </a:xfrm>
          <a:prstGeom prst="rect">
            <a:avLst/>
          </a:prstGeom>
        </p:spPr>
      </p:pic>
      <p:sp>
        <p:nvSpPr>
          <p:cNvPr id="8" name="Arrow: Right 7">
            <a:extLst>
              <a:ext uri="{FF2B5EF4-FFF2-40B4-BE49-F238E27FC236}">
                <a16:creationId xmlns:a16="http://schemas.microsoft.com/office/drawing/2014/main" id="{B863F2F5-3F3F-98A9-3963-B02C646AA17B}"/>
              </a:ext>
            </a:extLst>
          </p:cNvPr>
          <p:cNvSpPr/>
          <p:nvPr/>
        </p:nvSpPr>
        <p:spPr>
          <a:xfrm>
            <a:off x="2662732" y="2289112"/>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Oval 8">
            <a:extLst>
              <a:ext uri="{FF2B5EF4-FFF2-40B4-BE49-F238E27FC236}">
                <a16:creationId xmlns:a16="http://schemas.microsoft.com/office/drawing/2014/main" id="{63DF7014-CE29-FE4A-11D9-A0F6A22BD289}"/>
              </a:ext>
            </a:extLst>
          </p:cNvPr>
          <p:cNvSpPr/>
          <p:nvPr/>
        </p:nvSpPr>
        <p:spPr>
          <a:xfrm>
            <a:off x="1125416" y="1308295"/>
            <a:ext cx="323557" cy="239151"/>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B65DB6EB-57C1-BB5F-142B-7353178A3C46}"/>
              </a:ext>
            </a:extLst>
          </p:cNvPr>
          <p:cNvSpPr txBox="1"/>
          <p:nvPr/>
        </p:nvSpPr>
        <p:spPr>
          <a:xfrm>
            <a:off x="3084238" y="692052"/>
            <a:ext cx="3935540" cy="5909310"/>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Open Bluetooth on the phone, and Press the google assistant button then showing green light.</a:t>
            </a:r>
            <a:endParaRPr lang="en-IN" dirty="0"/>
          </a:p>
          <a:p>
            <a:r>
              <a:rPr lang="en-IN" dirty="0"/>
              <a:t>1.Select TV BLE Remote showing in highlighted.</a:t>
            </a:r>
            <a:endParaRPr lang="en-US" dirty="0"/>
          </a:p>
        </p:txBody>
      </p:sp>
      <p:pic>
        <p:nvPicPr>
          <p:cNvPr id="12" name="Picture 11">
            <a:extLst>
              <a:ext uri="{FF2B5EF4-FFF2-40B4-BE49-F238E27FC236}">
                <a16:creationId xmlns:a16="http://schemas.microsoft.com/office/drawing/2014/main" id="{9594EBE9-B0DD-B8E5-8638-1E956A897E9F}"/>
              </a:ext>
            </a:extLst>
          </p:cNvPr>
          <p:cNvPicPr>
            <a:picLocks noChangeAspect="1"/>
          </p:cNvPicPr>
          <p:nvPr/>
        </p:nvPicPr>
        <p:blipFill>
          <a:blip r:embed="rId3"/>
          <a:stretch>
            <a:fillRect/>
          </a:stretch>
        </p:blipFill>
        <p:spPr>
          <a:xfrm>
            <a:off x="3271368" y="790528"/>
            <a:ext cx="3123028" cy="4124901"/>
          </a:xfrm>
          <a:prstGeom prst="rect">
            <a:avLst/>
          </a:prstGeom>
        </p:spPr>
      </p:pic>
      <p:sp>
        <p:nvSpPr>
          <p:cNvPr id="13" name="Rectangle 12">
            <a:extLst>
              <a:ext uri="{FF2B5EF4-FFF2-40B4-BE49-F238E27FC236}">
                <a16:creationId xmlns:a16="http://schemas.microsoft.com/office/drawing/2014/main" id="{5879ADEF-4AF3-3F01-0CF1-97845699FFCF}"/>
              </a:ext>
            </a:extLst>
          </p:cNvPr>
          <p:cNvSpPr/>
          <p:nvPr/>
        </p:nvSpPr>
        <p:spPr>
          <a:xfrm>
            <a:off x="3324664" y="2898483"/>
            <a:ext cx="1964787" cy="396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TextBox 13">
            <a:extLst>
              <a:ext uri="{FF2B5EF4-FFF2-40B4-BE49-F238E27FC236}">
                <a16:creationId xmlns:a16="http://schemas.microsoft.com/office/drawing/2014/main" id="{0B0D31C0-4816-A89B-F6BF-F1D0E0EFF7BF}"/>
              </a:ext>
            </a:extLst>
          </p:cNvPr>
          <p:cNvSpPr txBox="1"/>
          <p:nvPr/>
        </p:nvSpPr>
        <p:spPr>
          <a:xfrm>
            <a:off x="7326397" y="692052"/>
            <a:ext cx="4508624" cy="5909310"/>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IN" dirty="0"/>
          </a:p>
          <a:p>
            <a:r>
              <a:rPr lang="en-IN" dirty="0"/>
              <a:t>1.Select the Pair option.</a:t>
            </a:r>
          </a:p>
          <a:p>
            <a:r>
              <a:rPr lang="en-IN" dirty="0"/>
              <a:t>2.Remote controller connected successfully.</a:t>
            </a:r>
          </a:p>
          <a:p>
            <a:r>
              <a:rPr lang="en-IN" dirty="0"/>
              <a:t>3.</a:t>
            </a:r>
            <a:r>
              <a:rPr lang="en-US" dirty="0"/>
              <a:t>The remote controller pair and connect; as shown in pic.</a:t>
            </a:r>
            <a:endParaRPr lang="en-IN" dirty="0"/>
          </a:p>
          <a:p>
            <a:endParaRPr lang="en-US" dirty="0"/>
          </a:p>
        </p:txBody>
      </p:sp>
      <p:pic>
        <p:nvPicPr>
          <p:cNvPr id="16" name="Picture 15">
            <a:extLst>
              <a:ext uri="{FF2B5EF4-FFF2-40B4-BE49-F238E27FC236}">
                <a16:creationId xmlns:a16="http://schemas.microsoft.com/office/drawing/2014/main" id="{2B8EC042-868A-93CC-F7DD-6F706B25E9EE}"/>
              </a:ext>
            </a:extLst>
          </p:cNvPr>
          <p:cNvPicPr>
            <a:picLocks noChangeAspect="1"/>
          </p:cNvPicPr>
          <p:nvPr/>
        </p:nvPicPr>
        <p:blipFill>
          <a:blip r:embed="rId4"/>
          <a:stretch>
            <a:fillRect/>
          </a:stretch>
        </p:blipFill>
        <p:spPr>
          <a:xfrm>
            <a:off x="7491150" y="829871"/>
            <a:ext cx="2099225" cy="1873733"/>
          </a:xfrm>
          <a:prstGeom prst="rect">
            <a:avLst/>
          </a:prstGeom>
        </p:spPr>
      </p:pic>
      <p:sp>
        <p:nvSpPr>
          <p:cNvPr id="17" name="Arrow: Right 16">
            <a:extLst>
              <a:ext uri="{FF2B5EF4-FFF2-40B4-BE49-F238E27FC236}">
                <a16:creationId xmlns:a16="http://schemas.microsoft.com/office/drawing/2014/main" id="{C73AEAB5-4266-6637-F4AE-76B0D8CD0EF1}"/>
              </a:ext>
            </a:extLst>
          </p:cNvPr>
          <p:cNvSpPr/>
          <p:nvPr/>
        </p:nvSpPr>
        <p:spPr>
          <a:xfrm>
            <a:off x="6882514" y="2282958"/>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Rectangle 17">
            <a:extLst>
              <a:ext uri="{FF2B5EF4-FFF2-40B4-BE49-F238E27FC236}">
                <a16:creationId xmlns:a16="http://schemas.microsoft.com/office/drawing/2014/main" id="{537C3258-38E4-EC3D-2E7E-8149B96BF584}"/>
              </a:ext>
            </a:extLst>
          </p:cNvPr>
          <p:cNvSpPr/>
          <p:nvPr/>
        </p:nvSpPr>
        <p:spPr>
          <a:xfrm>
            <a:off x="7634568" y="2207410"/>
            <a:ext cx="1812387" cy="396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20" name="Picture 19">
            <a:extLst>
              <a:ext uri="{FF2B5EF4-FFF2-40B4-BE49-F238E27FC236}">
                <a16:creationId xmlns:a16="http://schemas.microsoft.com/office/drawing/2014/main" id="{80BD8150-8BBE-3C07-B95A-7611F16A8777}"/>
              </a:ext>
            </a:extLst>
          </p:cNvPr>
          <p:cNvPicPr>
            <a:picLocks noChangeAspect="1"/>
          </p:cNvPicPr>
          <p:nvPr/>
        </p:nvPicPr>
        <p:blipFill>
          <a:blip r:embed="rId5"/>
          <a:stretch>
            <a:fillRect/>
          </a:stretch>
        </p:blipFill>
        <p:spPr>
          <a:xfrm>
            <a:off x="9753573" y="826218"/>
            <a:ext cx="1964815" cy="1848403"/>
          </a:xfrm>
          <a:prstGeom prst="rect">
            <a:avLst/>
          </a:prstGeom>
        </p:spPr>
      </p:pic>
      <p:sp>
        <p:nvSpPr>
          <p:cNvPr id="21" name="Rectangle 20">
            <a:extLst>
              <a:ext uri="{FF2B5EF4-FFF2-40B4-BE49-F238E27FC236}">
                <a16:creationId xmlns:a16="http://schemas.microsoft.com/office/drawing/2014/main" id="{372E601A-723A-983D-0CCE-FDCFE2815A8E}"/>
              </a:ext>
            </a:extLst>
          </p:cNvPr>
          <p:cNvSpPr/>
          <p:nvPr/>
        </p:nvSpPr>
        <p:spPr>
          <a:xfrm>
            <a:off x="9669255" y="1229750"/>
            <a:ext cx="2049133" cy="45837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23" name="Picture 22">
            <a:extLst>
              <a:ext uri="{FF2B5EF4-FFF2-40B4-BE49-F238E27FC236}">
                <a16:creationId xmlns:a16="http://schemas.microsoft.com/office/drawing/2014/main" id="{939E906A-D683-C4F7-07F1-2252D0A9D633}"/>
              </a:ext>
            </a:extLst>
          </p:cNvPr>
          <p:cNvPicPr>
            <a:picLocks noChangeAspect="1"/>
          </p:cNvPicPr>
          <p:nvPr/>
        </p:nvPicPr>
        <p:blipFill>
          <a:blip r:embed="rId6"/>
          <a:stretch>
            <a:fillRect/>
          </a:stretch>
        </p:blipFill>
        <p:spPr>
          <a:xfrm>
            <a:off x="7550160" y="2898483"/>
            <a:ext cx="2040215" cy="2001086"/>
          </a:xfrm>
          <a:prstGeom prst="rect">
            <a:avLst/>
          </a:prstGeom>
        </p:spPr>
      </p:pic>
    </p:spTree>
    <p:extLst>
      <p:ext uri="{BB962C8B-B14F-4D97-AF65-F5344CB8AC3E}">
        <p14:creationId xmlns:p14="http://schemas.microsoft.com/office/powerpoint/2010/main" val="3364342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E5B64-48CF-AD60-9FA9-34608B49441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C76D88-BEC7-CD7B-7607-A72949DDFB5C}"/>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14" name="TextBox 13">
            <a:extLst>
              <a:ext uri="{FF2B5EF4-FFF2-40B4-BE49-F238E27FC236}">
                <a16:creationId xmlns:a16="http://schemas.microsoft.com/office/drawing/2014/main" id="{026464C9-F009-6BAE-6D1D-157BE1A57337}"/>
              </a:ext>
            </a:extLst>
          </p:cNvPr>
          <p:cNvSpPr txBox="1"/>
          <p:nvPr/>
        </p:nvSpPr>
        <p:spPr>
          <a:xfrm>
            <a:off x="6516093" y="640733"/>
            <a:ext cx="5372874" cy="5909310"/>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CAD40E70-2E83-A3CB-C1AA-47D69FE33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7410" y="826218"/>
            <a:ext cx="2716135" cy="5547854"/>
          </a:xfrm>
          <a:prstGeom prst="rect">
            <a:avLst/>
          </a:prstGeom>
        </p:spPr>
      </p:pic>
      <p:pic>
        <p:nvPicPr>
          <p:cNvPr id="11" name="Picture 10">
            <a:extLst>
              <a:ext uri="{FF2B5EF4-FFF2-40B4-BE49-F238E27FC236}">
                <a16:creationId xmlns:a16="http://schemas.microsoft.com/office/drawing/2014/main" id="{347E8690-CAB2-58C0-F06B-6F10F6DBA0BB}"/>
              </a:ext>
            </a:extLst>
          </p:cNvPr>
          <p:cNvPicPr>
            <a:picLocks noChangeAspect="1"/>
          </p:cNvPicPr>
          <p:nvPr/>
        </p:nvPicPr>
        <p:blipFill>
          <a:blip r:embed="rId3"/>
          <a:stretch>
            <a:fillRect/>
          </a:stretch>
        </p:blipFill>
        <p:spPr>
          <a:xfrm>
            <a:off x="260984" y="1122438"/>
            <a:ext cx="2583127" cy="2962422"/>
          </a:xfrm>
          <a:prstGeom prst="rect">
            <a:avLst/>
          </a:prstGeom>
        </p:spPr>
      </p:pic>
      <p:sp>
        <p:nvSpPr>
          <p:cNvPr id="15" name="TextBox 14">
            <a:extLst>
              <a:ext uri="{FF2B5EF4-FFF2-40B4-BE49-F238E27FC236}">
                <a16:creationId xmlns:a16="http://schemas.microsoft.com/office/drawing/2014/main" id="{6EE16480-6B47-A247-B10D-F184F00731A6}"/>
              </a:ext>
            </a:extLst>
          </p:cNvPr>
          <p:cNvSpPr txBox="1"/>
          <p:nvPr/>
        </p:nvSpPr>
        <p:spPr>
          <a:xfrm>
            <a:off x="47869" y="1003008"/>
            <a:ext cx="3009357" cy="5078313"/>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IN" dirty="0"/>
          </a:p>
          <a:p>
            <a:r>
              <a:rPr lang="en-IN" dirty="0"/>
              <a:t>1.</a:t>
            </a:r>
            <a:r>
              <a:rPr lang="en-US" dirty="0"/>
              <a:t>Open the </a:t>
            </a:r>
            <a:r>
              <a:rPr lang="en-US" dirty="0" err="1"/>
              <a:t>apk</a:t>
            </a:r>
            <a:r>
              <a:rPr lang="en-US" dirty="0"/>
              <a:t> on the mobile phone tools (OTA_Telink_V2.1.7.apk); the icon after installation is as shown below</a:t>
            </a:r>
            <a:endParaRPr lang="en-IN" dirty="0"/>
          </a:p>
          <a:p>
            <a:endParaRPr lang="en-US" dirty="0"/>
          </a:p>
        </p:txBody>
      </p:sp>
      <p:sp>
        <p:nvSpPr>
          <p:cNvPr id="19" name="Rectangle 18">
            <a:extLst>
              <a:ext uri="{FF2B5EF4-FFF2-40B4-BE49-F238E27FC236}">
                <a16:creationId xmlns:a16="http://schemas.microsoft.com/office/drawing/2014/main" id="{EBA23830-6D67-D7E4-8F46-C0A96BE3ED45}"/>
              </a:ext>
            </a:extLst>
          </p:cNvPr>
          <p:cNvSpPr/>
          <p:nvPr/>
        </p:nvSpPr>
        <p:spPr>
          <a:xfrm>
            <a:off x="1589649" y="1633373"/>
            <a:ext cx="829994" cy="8566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2" name="Arrow: Right 21">
            <a:extLst>
              <a:ext uri="{FF2B5EF4-FFF2-40B4-BE49-F238E27FC236}">
                <a16:creationId xmlns:a16="http://schemas.microsoft.com/office/drawing/2014/main" id="{3A7C35A0-DFE1-EFA8-DC7E-B3914C776E9A}"/>
              </a:ext>
            </a:extLst>
          </p:cNvPr>
          <p:cNvSpPr/>
          <p:nvPr/>
        </p:nvSpPr>
        <p:spPr>
          <a:xfrm>
            <a:off x="3093025" y="2898483"/>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4" name="Rectangle 23">
            <a:extLst>
              <a:ext uri="{FF2B5EF4-FFF2-40B4-BE49-F238E27FC236}">
                <a16:creationId xmlns:a16="http://schemas.microsoft.com/office/drawing/2014/main" id="{43C47104-59E9-2792-9CB2-B8BC421C3CD2}"/>
              </a:ext>
            </a:extLst>
          </p:cNvPr>
          <p:cNvSpPr/>
          <p:nvPr/>
        </p:nvSpPr>
        <p:spPr>
          <a:xfrm>
            <a:off x="5308210" y="5828081"/>
            <a:ext cx="543951" cy="4320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6" name="Rectangle 3">
            <a:extLst>
              <a:ext uri="{FF2B5EF4-FFF2-40B4-BE49-F238E27FC236}">
                <a16:creationId xmlns:a16="http://schemas.microsoft.com/office/drawing/2014/main" id="{0EBF6F8C-DB98-5E5C-12A3-D2CBAA3AF5CC}"/>
              </a:ext>
            </a:extLst>
          </p:cNvPr>
          <p:cNvSpPr>
            <a:spLocks noChangeArrowheads="1"/>
          </p:cNvSpPr>
          <p:nvPr/>
        </p:nvSpPr>
        <p:spPr bwMode="auto">
          <a:xfrm>
            <a:off x="0" y="400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000" b="0" i="0" u="none" strike="noStrike" cap="none" normalizeH="0" baseline="0">
                <a:ln>
                  <a:noFill/>
                </a:ln>
                <a:solidFill>
                  <a:schemeClr val="tx1"/>
                </a:solidFill>
                <a:effectLst/>
                <a:latin typeface="DengXian" panose="02010600030101010101" pitchFamily="2" charset="-122"/>
                <a:ea typeface="DengXian" panose="02010600030101010101" pitchFamily="2" charset="-122"/>
                <a:cs typeface="Times New Roman" panose="02020603050405020304" pitchFamily="18" charset="0"/>
              </a:rPr>
              <a:t>，</a:t>
            </a:r>
            <a:r>
              <a:rPr kumimoji="0" lang="zh-CN" altLang="en-US" sz="1100" b="0" i="0" u="none" strike="noStrike" cap="none" normalizeH="0" baseline="0">
                <a:ln>
                  <a:noFill/>
                </a:ln>
                <a:solidFill>
                  <a:schemeClr val="tx1"/>
                </a:solidFill>
                <a:effectLst/>
              </a:rPr>
              <a:t> </a:t>
            </a:r>
            <a:endParaRPr kumimoji="0" lang="zh-CN" altLang="en-US" sz="1800" b="0" i="0" u="none" strike="noStrike" cap="none" normalizeH="0" baseline="0">
              <a:ln>
                <a:noFill/>
              </a:ln>
              <a:solidFill>
                <a:schemeClr val="tx1"/>
              </a:solidFill>
              <a:effectLst/>
              <a:latin typeface="Arial" panose="020B0604020202020204" pitchFamily="34" charset="0"/>
            </a:endParaRPr>
          </a:p>
        </p:txBody>
      </p:sp>
      <p:sp>
        <p:nvSpPr>
          <p:cNvPr id="30" name="TextBox 29">
            <a:extLst>
              <a:ext uri="{FF2B5EF4-FFF2-40B4-BE49-F238E27FC236}">
                <a16:creationId xmlns:a16="http://schemas.microsoft.com/office/drawing/2014/main" id="{CCC944A6-913B-AECC-AAF4-3DD81616AF47}"/>
              </a:ext>
            </a:extLst>
          </p:cNvPr>
          <p:cNvSpPr txBox="1"/>
          <p:nvPr/>
        </p:nvSpPr>
        <p:spPr>
          <a:xfrm>
            <a:off x="4445390" y="5032588"/>
            <a:ext cx="2269589" cy="646331"/>
          </a:xfrm>
          <a:prstGeom prst="rect">
            <a:avLst/>
          </a:prstGeom>
          <a:noFill/>
        </p:spPr>
        <p:txBody>
          <a:bodyPr wrap="square">
            <a:spAutoFit/>
          </a:bodyPr>
          <a:lstStyle/>
          <a:p>
            <a:r>
              <a:rPr lang="en-US" dirty="0"/>
              <a:t>Select the bond option.</a:t>
            </a:r>
          </a:p>
        </p:txBody>
      </p:sp>
      <p:pic>
        <p:nvPicPr>
          <p:cNvPr id="32" name="Picture 31">
            <a:extLst>
              <a:ext uri="{FF2B5EF4-FFF2-40B4-BE49-F238E27FC236}">
                <a16:creationId xmlns:a16="http://schemas.microsoft.com/office/drawing/2014/main" id="{E1EB72F7-6ECD-D9BF-B717-4EB172AD1C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4980" y="769382"/>
            <a:ext cx="2870404" cy="5604690"/>
          </a:xfrm>
          <a:prstGeom prst="rect">
            <a:avLst/>
          </a:prstGeom>
        </p:spPr>
      </p:pic>
      <p:sp>
        <p:nvSpPr>
          <p:cNvPr id="33" name="TextBox 32">
            <a:extLst>
              <a:ext uri="{FF2B5EF4-FFF2-40B4-BE49-F238E27FC236}">
                <a16:creationId xmlns:a16="http://schemas.microsoft.com/office/drawing/2014/main" id="{997DB23A-1250-1F9C-229A-F5F6B07E690B}"/>
              </a:ext>
            </a:extLst>
          </p:cNvPr>
          <p:cNvSpPr txBox="1"/>
          <p:nvPr/>
        </p:nvSpPr>
        <p:spPr>
          <a:xfrm>
            <a:off x="9722141" y="987042"/>
            <a:ext cx="2269589" cy="2862322"/>
          </a:xfrm>
          <a:prstGeom prst="rect">
            <a:avLst/>
          </a:prstGeom>
          <a:noFill/>
        </p:spPr>
        <p:txBody>
          <a:bodyPr wrap="square">
            <a:spAutoFit/>
          </a:bodyPr>
          <a:lstStyle/>
          <a:p>
            <a:endParaRPr lang="en-IN" dirty="0"/>
          </a:p>
          <a:p>
            <a:r>
              <a:rPr lang="en-US" dirty="0"/>
              <a:t>The Bluetooth devices connected to the current phone will be listed in the APK. Find the remote control. Tap the device to upgrade the OTA APK and connect it to the remote control.</a:t>
            </a:r>
            <a:endParaRPr lang="en-IN" dirty="0"/>
          </a:p>
        </p:txBody>
      </p:sp>
      <p:sp>
        <p:nvSpPr>
          <p:cNvPr id="34" name="Arrow: Right 33">
            <a:extLst>
              <a:ext uri="{FF2B5EF4-FFF2-40B4-BE49-F238E27FC236}">
                <a16:creationId xmlns:a16="http://schemas.microsoft.com/office/drawing/2014/main" id="{8DB1FA5C-08CD-807E-B33D-6BCD9275034A}"/>
              </a:ext>
            </a:extLst>
          </p:cNvPr>
          <p:cNvSpPr/>
          <p:nvPr/>
        </p:nvSpPr>
        <p:spPr>
          <a:xfrm>
            <a:off x="6113475" y="2980488"/>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5" name="Rectangle 34">
            <a:extLst>
              <a:ext uri="{FF2B5EF4-FFF2-40B4-BE49-F238E27FC236}">
                <a16:creationId xmlns:a16="http://schemas.microsoft.com/office/drawing/2014/main" id="{766EF479-0E98-DE7B-4953-6AC8D473C052}"/>
              </a:ext>
            </a:extLst>
          </p:cNvPr>
          <p:cNvSpPr/>
          <p:nvPr/>
        </p:nvSpPr>
        <p:spPr>
          <a:xfrm>
            <a:off x="6714979" y="1351164"/>
            <a:ext cx="2904399" cy="4320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902354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8B7693-8F51-EC37-CD48-7AA14BE70051}"/>
              </a:ext>
            </a:extLst>
          </p:cNvPr>
          <p:cNvSpPr txBox="1"/>
          <p:nvPr/>
        </p:nvSpPr>
        <p:spPr>
          <a:xfrm>
            <a:off x="3573010" y="913788"/>
            <a:ext cx="2859259" cy="2308324"/>
          </a:xfrm>
          <a:prstGeom prst="rect">
            <a:avLst/>
          </a:prstGeom>
          <a:noFill/>
        </p:spPr>
        <p:txBody>
          <a:bodyPr wrap="square">
            <a:spAutoFit/>
          </a:bodyPr>
          <a:lstStyle/>
          <a:p>
            <a:pPr indent="266700" algn="just">
              <a:buNone/>
            </a:pPr>
            <a:r>
              <a:rPr lang="en-US" sz="1800" kern="100" dirty="0">
                <a:effectLst/>
                <a:latin typeface="DengXian" panose="02010600030101010101" pitchFamily="2" charset="-122"/>
                <a:ea typeface="DengXian" panose="02010600030101010101" pitchFamily="2" charset="-122"/>
                <a:cs typeface="Times New Roman" panose="02020603050405020304" pitchFamily="18" charset="0"/>
              </a:rPr>
              <a:t>After connected</a:t>
            </a:r>
            <a:r>
              <a:rPr lang="zh-CN" sz="1800" kern="100" dirty="0">
                <a:effectLst/>
                <a:latin typeface="DengXian" panose="02010600030101010101" pitchFamily="2" charset="-122"/>
                <a:ea typeface="DengXian" panose="02010600030101010101" pitchFamily="2" charset="-122"/>
                <a:cs typeface="Times New Roman" panose="02020603050405020304" pitchFamily="18" charset="0"/>
              </a:rPr>
              <a:t>，</a:t>
            </a:r>
            <a:r>
              <a:rPr lang="en-US" sz="1800" kern="100" dirty="0">
                <a:effectLst/>
                <a:latin typeface="DengXian" panose="02010600030101010101" pitchFamily="2" charset="-122"/>
                <a:ea typeface="DengXian" panose="02010600030101010101" pitchFamily="2" charset="-122"/>
                <a:cs typeface="Times New Roman" panose="02020603050405020304" pitchFamily="18" charset="0"/>
              </a:rPr>
              <a:t>In the upper right corner of the interface "DISCONNECT" it will be highlighted; then click the gear-shaped icon on the upper right to open the setting interface, as shown in the figure </a:t>
            </a:r>
            <a:endParaRPr lang="en-IN" sz="1800" kern="100" dirty="0">
              <a:effectLst/>
              <a:latin typeface="DengXian" panose="02010600030101010101" pitchFamily="2" charset="-122"/>
              <a:ea typeface="DengXian" panose="02010600030101010101" pitchFamily="2" charset="-122"/>
              <a:cs typeface="Times New Roman" panose="02020603050405020304" pitchFamily="18" charset="0"/>
            </a:endParaRPr>
          </a:p>
        </p:txBody>
      </p:sp>
      <p:pic>
        <p:nvPicPr>
          <p:cNvPr id="7" name="Picture 6">
            <a:extLst>
              <a:ext uri="{FF2B5EF4-FFF2-40B4-BE49-F238E27FC236}">
                <a16:creationId xmlns:a16="http://schemas.microsoft.com/office/drawing/2014/main" id="{135DCF8B-4BCC-E33A-51F7-268D38F9A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573" y="872198"/>
            <a:ext cx="2709606" cy="5779572"/>
          </a:xfrm>
          <a:prstGeom prst="rect">
            <a:avLst/>
          </a:prstGeom>
        </p:spPr>
      </p:pic>
      <p:sp>
        <p:nvSpPr>
          <p:cNvPr id="8" name="TextBox 7">
            <a:extLst>
              <a:ext uri="{FF2B5EF4-FFF2-40B4-BE49-F238E27FC236}">
                <a16:creationId xmlns:a16="http://schemas.microsoft.com/office/drawing/2014/main" id="{92BB293D-9F31-3E07-A54E-D3C6C8122C26}"/>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9" name="Rectangle 8">
            <a:extLst>
              <a:ext uri="{FF2B5EF4-FFF2-40B4-BE49-F238E27FC236}">
                <a16:creationId xmlns:a16="http://schemas.microsoft.com/office/drawing/2014/main" id="{2D01E77D-4EB5-968B-8119-894536F7372A}"/>
              </a:ext>
            </a:extLst>
          </p:cNvPr>
          <p:cNvSpPr/>
          <p:nvPr/>
        </p:nvSpPr>
        <p:spPr>
          <a:xfrm>
            <a:off x="2293034" y="1716258"/>
            <a:ext cx="1069145" cy="3516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0" name="Straight Arrow Connector 9">
            <a:extLst>
              <a:ext uri="{FF2B5EF4-FFF2-40B4-BE49-F238E27FC236}">
                <a16:creationId xmlns:a16="http://schemas.microsoft.com/office/drawing/2014/main" id="{ABE4185B-5EC2-1A62-3B72-775B8CCBB575}"/>
              </a:ext>
            </a:extLst>
          </p:cNvPr>
          <p:cNvCxnSpPr>
            <a:cxnSpLocks/>
          </p:cNvCxnSpPr>
          <p:nvPr/>
        </p:nvCxnSpPr>
        <p:spPr>
          <a:xfrm flipH="1" flipV="1">
            <a:off x="3227606" y="2412684"/>
            <a:ext cx="269146" cy="166694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DB81936A-8351-8FDB-473A-26A4CA0E1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6898" y="872197"/>
            <a:ext cx="3362826" cy="5866831"/>
          </a:xfrm>
          <a:prstGeom prst="rect">
            <a:avLst/>
          </a:prstGeom>
        </p:spPr>
      </p:pic>
      <p:sp>
        <p:nvSpPr>
          <p:cNvPr id="14" name="Rectangle 13">
            <a:extLst>
              <a:ext uri="{FF2B5EF4-FFF2-40B4-BE49-F238E27FC236}">
                <a16:creationId xmlns:a16="http://schemas.microsoft.com/office/drawing/2014/main" id="{68873AD1-58E5-DCE9-2E41-04D00CBC4F31}"/>
              </a:ext>
            </a:extLst>
          </p:cNvPr>
          <p:cNvSpPr/>
          <p:nvPr/>
        </p:nvSpPr>
        <p:spPr>
          <a:xfrm>
            <a:off x="6836898" y="2412684"/>
            <a:ext cx="1069145" cy="3516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775490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A8BA0-54EA-0485-A5EE-22C00FAC719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2B6596F-C24C-2240-3A1A-4B869207776B}"/>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pic>
        <p:nvPicPr>
          <p:cNvPr id="2" name="Picture 1">
            <a:extLst>
              <a:ext uri="{FF2B5EF4-FFF2-40B4-BE49-F238E27FC236}">
                <a16:creationId xmlns:a16="http://schemas.microsoft.com/office/drawing/2014/main" id="{E84BBC6C-8299-882B-227A-C862FF5571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28" y="710115"/>
            <a:ext cx="3362826" cy="5866831"/>
          </a:xfrm>
          <a:prstGeom prst="rect">
            <a:avLst/>
          </a:prstGeom>
        </p:spPr>
      </p:pic>
      <p:sp>
        <p:nvSpPr>
          <p:cNvPr id="3" name="Rectangle 2">
            <a:extLst>
              <a:ext uri="{FF2B5EF4-FFF2-40B4-BE49-F238E27FC236}">
                <a16:creationId xmlns:a16="http://schemas.microsoft.com/office/drawing/2014/main" id="{03AB8DDD-8A77-B201-4384-883AB46CF1E0}"/>
              </a:ext>
            </a:extLst>
          </p:cNvPr>
          <p:cNvSpPr/>
          <p:nvPr/>
        </p:nvSpPr>
        <p:spPr>
          <a:xfrm>
            <a:off x="170744" y="2103197"/>
            <a:ext cx="3191436" cy="3516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TextBox 3">
            <a:extLst>
              <a:ext uri="{FF2B5EF4-FFF2-40B4-BE49-F238E27FC236}">
                <a16:creationId xmlns:a16="http://schemas.microsoft.com/office/drawing/2014/main" id="{7E5DA2AD-7FF7-273A-1AB1-1C57B88C91DE}"/>
              </a:ext>
            </a:extLst>
          </p:cNvPr>
          <p:cNvSpPr txBox="1"/>
          <p:nvPr/>
        </p:nvSpPr>
        <p:spPr>
          <a:xfrm>
            <a:off x="3823537" y="692052"/>
            <a:ext cx="8091798" cy="5632311"/>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IN" dirty="0"/>
          </a:p>
          <a:p>
            <a:r>
              <a:rPr lang="en-IN" dirty="0"/>
              <a:t>1.Select the highlighted folder &amp; open it.</a:t>
            </a:r>
          </a:p>
          <a:p>
            <a:r>
              <a:rPr lang="en-US" dirty="0"/>
              <a:t>2.After setting is opened, the following interface will be displayed, and then select the bin file to be upgraded. After selecting the upgrade file.</a:t>
            </a:r>
            <a:endParaRPr lang="en-IN" dirty="0"/>
          </a:p>
          <a:p>
            <a:endParaRPr lang="en-US" dirty="0"/>
          </a:p>
        </p:txBody>
      </p:sp>
      <p:pic>
        <p:nvPicPr>
          <p:cNvPr id="11" name="Picture 10">
            <a:extLst>
              <a:ext uri="{FF2B5EF4-FFF2-40B4-BE49-F238E27FC236}">
                <a16:creationId xmlns:a16="http://schemas.microsoft.com/office/drawing/2014/main" id="{971D3FF4-08F9-58DD-063C-AF21DA1AD4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4746" y="913788"/>
            <a:ext cx="3008948" cy="4157003"/>
          </a:xfrm>
          <a:prstGeom prst="rect">
            <a:avLst/>
          </a:prstGeom>
        </p:spPr>
      </p:pic>
      <p:sp>
        <p:nvSpPr>
          <p:cNvPr id="12" name="TextBox 11">
            <a:extLst>
              <a:ext uri="{FF2B5EF4-FFF2-40B4-BE49-F238E27FC236}">
                <a16:creationId xmlns:a16="http://schemas.microsoft.com/office/drawing/2014/main" id="{7FD0C908-4C18-7CFB-10E0-700E0FC74FB8}"/>
              </a:ext>
            </a:extLst>
          </p:cNvPr>
          <p:cNvSpPr txBox="1"/>
          <p:nvPr/>
        </p:nvSpPr>
        <p:spPr>
          <a:xfrm>
            <a:off x="170744" y="4079946"/>
            <a:ext cx="3066757" cy="646331"/>
          </a:xfrm>
          <a:prstGeom prst="rect">
            <a:avLst/>
          </a:prstGeom>
          <a:noFill/>
          <a:ln>
            <a:solidFill>
              <a:schemeClr val="tx1"/>
            </a:solidFill>
          </a:ln>
        </p:spPr>
        <p:txBody>
          <a:bodyPr wrap="square">
            <a:spAutoFit/>
          </a:bodyPr>
          <a:lstStyle/>
          <a:p>
            <a:pPr indent="266700" algn="just">
              <a:buNone/>
            </a:pPr>
            <a:r>
              <a:rPr lang="en-US" sz="1800" kern="100" dirty="0">
                <a:effectLst/>
                <a:latin typeface="DengXian" panose="02010600030101010101" pitchFamily="2" charset="-122"/>
                <a:ea typeface="DengXian" panose="02010600030101010101" pitchFamily="2" charset="-122"/>
                <a:cs typeface="Times New Roman" panose="02020603050405020304" pitchFamily="18" charset="0"/>
              </a:rPr>
              <a:t>1.Click on the bin file path</a:t>
            </a:r>
            <a:r>
              <a:rPr lang="en-US" kern="100" dirty="0">
                <a:latin typeface="DengXian" panose="02010600030101010101" pitchFamily="2" charset="-122"/>
                <a:ea typeface="DengXian" panose="02010600030101010101" pitchFamily="2" charset="-122"/>
                <a:cs typeface="Times New Roman" panose="02020603050405020304" pitchFamily="18" charset="0"/>
              </a:rPr>
              <a:t>. Showing in highlighted</a:t>
            </a:r>
            <a:endParaRPr lang="en-IN" sz="1800" kern="100" dirty="0">
              <a:effectLst/>
              <a:latin typeface="DengXian" panose="02010600030101010101" pitchFamily="2" charset="-122"/>
              <a:ea typeface="DengXian" panose="02010600030101010101" pitchFamily="2" charset="-122"/>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B577694C-C348-65EE-8E95-68195644D044}"/>
              </a:ext>
            </a:extLst>
          </p:cNvPr>
          <p:cNvCxnSpPr>
            <a:cxnSpLocks/>
          </p:cNvCxnSpPr>
          <p:nvPr/>
        </p:nvCxnSpPr>
        <p:spPr>
          <a:xfrm flipH="1" flipV="1">
            <a:off x="1069145" y="2279043"/>
            <a:ext cx="373724" cy="18742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Arrow: Right 15">
            <a:extLst>
              <a:ext uri="{FF2B5EF4-FFF2-40B4-BE49-F238E27FC236}">
                <a16:creationId xmlns:a16="http://schemas.microsoft.com/office/drawing/2014/main" id="{536AB3A0-D707-32FF-339D-A80966902B84}"/>
              </a:ext>
            </a:extLst>
          </p:cNvPr>
          <p:cNvSpPr/>
          <p:nvPr/>
        </p:nvSpPr>
        <p:spPr>
          <a:xfrm>
            <a:off x="3467448" y="3037337"/>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7" name="Rectangle 16">
            <a:extLst>
              <a:ext uri="{FF2B5EF4-FFF2-40B4-BE49-F238E27FC236}">
                <a16:creationId xmlns:a16="http://schemas.microsoft.com/office/drawing/2014/main" id="{0B11F83F-0291-6F2D-F771-F90581CB28C7}"/>
              </a:ext>
            </a:extLst>
          </p:cNvPr>
          <p:cNvSpPr/>
          <p:nvPr/>
        </p:nvSpPr>
        <p:spPr>
          <a:xfrm>
            <a:off x="4039466" y="4153296"/>
            <a:ext cx="3191436" cy="3516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9" name="Picture 18">
            <a:extLst>
              <a:ext uri="{FF2B5EF4-FFF2-40B4-BE49-F238E27FC236}">
                <a16:creationId xmlns:a16="http://schemas.microsoft.com/office/drawing/2014/main" id="{BB314B06-BD71-28D0-6EDC-762726D14E82}"/>
              </a:ext>
            </a:extLst>
          </p:cNvPr>
          <p:cNvPicPr>
            <a:picLocks noChangeAspect="1"/>
          </p:cNvPicPr>
          <p:nvPr/>
        </p:nvPicPr>
        <p:blipFill>
          <a:blip r:embed="rId4"/>
          <a:stretch>
            <a:fillRect/>
          </a:stretch>
        </p:blipFill>
        <p:spPr>
          <a:xfrm>
            <a:off x="7825361" y="977170"/>
            <a:ext cx="3855990" cy="3248478"/>
          </a:xfrm>
          <a:prstGeom prst="rect">
            <a:avLst/>
          </a:prstGeom>
        </p:spPr>
      </p:pic>
      <p:sp>
        <p:nvSpPr>
          <p:cNvPr id="20" name="Arrow: Right 19">
            <a:extLst>
              <a:ext uri="{FF2B5EF4-FFF2-40B4-BE49-F238E27FC236}">
                <a16:creationId xmlns:a16="http://schemas.microsoft.com/office/drawing/2014/main" id="{7A285C74-05AE-4098-C362-B564D20AA413}"/>
              </a:ext>
            </a:extLst>
          </p:cNvPr>
          <p:cNvSpPr/>
          <p:nvPr/>
        </p:nvSpPr>
        <p:spPr>
          <a:xfrm>
            <a:off x="7029148" y="2386675"/>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Rectangle 20">
            <a:extLst>
              <a:ext uri="{FF2B5EF4-FFF2-40B4-BE49-F238E27FC236}">
                <a16:creationId xmlns:a16="http://schemas.microsoft.com/office/drawing/2014/main" id="{76611DDC-B03E-DC8C-4823-3FF1DBC5F7B4}"/>
              </a:ext>
            </a:extLst>
          </p:cNvPr>
          <p:cNvSpPr/>
          <p:nvPr/>
        </p:nvSpPr>
        <p:spPr>
          <a:xfrm>
            <a:off x="7869436" y="3291837"/>
            <a:ext cx="3652004" cy="6049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047990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7915D-487D-DA34-BA7C-6B2B72F374B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AC2A778-324B-C76E-73D3-4AFA027099CD}"/>
              </a:ext>
            </a:extLst>
          </p:cNvPr>
          <p:cNvSpPr txBox="1"/>
          <p:nvPr/>
        </p:nvSpPr>
        <p:spPr>
          <a:xfrm>
            <a:off x="3526322" y="118971"/>
            <a:ext cx="5372874" cy="369332"/>
          </a:xfrm>
          <a:prstGeom prst="rect">
            <a:avLst/>
          </a:prstGeom>
          <a:noFill/>
          <a:ln>
            <a:solidFill>
              <a:schemeClr val="tx1"/>
            </a:solidFill>
          </a:ln>
        </p:spPr>
        <p:txBody>
          <a:bodyPr wrap="square" rtlCol="0">
            <a:spAutoFit/>
          </a:bodyPr>
          <a:lstStyle/>
          <a:p>
            <a:pPr algn="ctr"/>
            <a:r>
              <a:rPr lang="en-US" dirty="0"/>
              <a:t>Remote Control OTA update Process Flow Chart.</a:t>
            </a:r>
            <a:endParaRPr lang="en-IN" dirty="0"/>
          </a:p>
        </p:txBody>
      </p:sp>
      <p:sp>
        <p:nvSpPr>
          <p:cNvPr id="4" name="TextBox 3">
            <a:extLst>
              <a:ext uri="{FF2B5EF4-FFF2-40B4-BE49-F238E27FC236}">
                <a16:creationId xmlns:a16="http://schemas.microsoft.com/office/drawing/2014/main" id="{955EB0D2-B68E-AA8A-CCE6-74B7522C5B44}"/>
              </a:ext>
            </a:extLst>
          </p:cNvPr>
          <p:cNvSpPr txBox="1"/>
          <p:nvPr/>
        </p:nvSpPr>
        <p:spPr>
          <a:xfrm>
            <a:off x="194074" y="692052"/>
            <a:ext cx="8091798" cy="5909310"/>
          </a:xfrm>
          <a:prstGeom prst="rect">
            <a:avLst/>
          </a:prstGeom>
          <a:noFill/>
          <a:ln>
            <a:solidFill>
              <a:schemeClr val="tx1"/>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the following interface will be displayed, and then select the bin file to be upgraded. After selecting the upgrade file, click Save below. "Save and exit this interface, as shown in the following figure</a:t>
            </a:r>
            <a:r>
              <a:rPr lang="zh-CN" altLang="en-US" dirty="0"/>
              <a:t>：</a:t>
            </a:r>
            <a:endParaRPr lang="en-US" dirty="0"/>
          </a:p>
        </p:txBody>
      </p:sp>
      <p:pic>
        <p:nvPicPr>
          <p:cNvPr id="19" name="Picture 18">
            <a:extLst>
              <a:ext uri="{FF2B5EF4-FFF2-40B4-BE49-F238E27FC236}">
                <a16:creationId xmlns:a16="http://schemas.microsoft.com/office/drawing/2014/main" id="{B464F30D-7DE2-7066-EB30-C490B9448464}"/>
              </a:ext>
            </a:extLst>
          </p:cNvPr>
          <p:cNvPicPr>
            <a:picLocks noChangeAspect="1"/>
          </p:cNvPicPr>
          <p:nvPr/>
        </p:nvPicPr>
        <p:blipFill>
          <a:blip r:embed="rId2"/>
          <a:stretch>
            <a:fillRect/>
          </a:stretch>
        </p:blipFill>
        <p:spPr>
          <a:xfrm>
            <a:off x="387496" y="958267"/>
            <a:ext cx="3855990" cy="3248478"/>
          </a:xfrm>
          <a:prstGeom prst="rect">
            <a:avLst/>
          </a:prstGeom>
        </p:spPr>
      </p:pic>
      <p:sp>
        <p:nvSpPr>
          <p:cNvPr id="20" name="Arrow: Right 19">
            <a:extLst>
              <a:ext uri="{FF2B5EF4-FFF2-40B4-BE49-F238E27FC236}">
                <a16:creationId xmlns:a16="http://schemas.microsoft.com/office/drawing/2014/main" id="{2588ED7F-0344-CD5D-D9A4-BEE75A1402DF}"/>
              </a:ext>
            </a:extLst>
          </p:cNvPr>
          <p:cNvSpPr/>
          <p:nvPr/>
        </p:nvSpPr>
        <p:spPr>
          <a:xfrm>
            <a:off x="3981283" y="2386674"/>
            <a:ext cx="497829" cy="3916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Rectangle 20">
            <a:extLst>
              <a:ext uri="{FF2B5EF4-FFF2-40B4-BE49-F238E27FC236}">
                <a16:creationId xmlns:a16="http://schemas.microsoft.com/office/drawing/2014/main" id="{A2C2655B-93C6-175F-D8B0-E75896A598E5}"/>
              </a:ext>
            </a:extLst>
          </p:cNvPr>
          <p:cNvSpPr/>
          <p:nvPr/>
        </p:nvSpPr>
        <p:spPr>
          <a:xfrm>
            <a:off x="457836" y="3205750"/>
            <a:ext cx="3652004" cy="6049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6" name="Picture 5">
            <a:extLst>
              <a:ext uri="{FF2B5EF4-FFF2-40B4-BE49-F238E27FC236}">
                <a16:creationId xmlns:a16="http://schemas.microsoft.com/office/drawing/2014/main" id="{A081E257-50CB-660C-0440-525D92AA20E0}"/>
              </a:ext>
            </a:extLst>
          </p:cNvPr>
          <p:cNvPicPr>
            <a:picLocks noChangeAspect="1"/>
          </p:cNvPicPr>
          <p:nvPr/>
        </p:nvPicPr>
        <p:blipFill>
          <a:blip r:embed="rId3">
            <a:extLst>
              <a:ext uri="{28A0092B-C50C-407E-A947-70E740481C1C}">
                <a14:useLocalDpi xmlns:a14="http://schemas.microsoft.com/office/drawing/2010/main" val="0"/>
              </a:ext>
            </a:extLst>
          </a:blip>
          <a:srcRect t="5539"/>
          <a:stretch>
            <a:fillRect/>
          </a:stretch>
        </p:blipFill>
        <p:spPr>
          <a:xfrm>
            <a:off x="4479112" y="844025"/>
            <a:ext cx="2836088" cy="4600172"/>
          </a:xfrm>
          <a:prstGeom prst="rect">
            <a:avLst/>
          </a:prstGeom>
        </p:spPr>
      </p:pic>
      <p:sp>
        <p:nvSpPr>
          <p:cNvPr id="7" name="Rectangle 6">
            <a:extLst>
              <a:ext uri="{FF2B5EF4-FFF2-40B4-BE49-F238E27FC236}">
                <a16:creationId xmlns:a16="http://schemas.microsoft.com/office/drawing/2014/main" id="{31F48375-F03B-550D-AAAB-181AFE7B0EDA}"/>
              </a:ext>
            </a:extLst>
          </p:cNvPr>
          <p:cNvSpPr/>
          <p:nvPr/>
        </p:nvSpPr>
        <p:spPr>
          <a:xfrm>
            <a:off x="5301941" y="4656406"/>
            <a:ext cx="1190429" cy="38987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7523129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679</Words>
  <Application>Microsoft Office PowerPoint</Application>
  <PresentationFormat>Widescreen</PresentationFormat>
  <Paragraphs>243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DengXian</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Gagan Aggarwal</dc:creator>
  <cp:lastModifiedBy>Gagan Aggarwal</cp:lastModifiedBy>
  <cp:revision>13</cp:revision>
  <dcterms:created xsi:type="dcterms:W3CDTF">2026-06-01T06:09:30Z</dcterms:created>
  <dcterms:modified xsi:type="dcterms:W3CDTF">2026-06-01T10:03:10Z</dcterms:modified>
</cp:coreProperties>
</file>